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 id="2147483663" r:id="rId5"/>
    <p:sldMasterId id="2147483669" r:id="rId6"/>
    <p:sldMasterId id="2147483681" r:id="rId7"/>
    <p:sldMasterId id="2147483686" r:id="rId8"/>
    <p:sldMasterId id="2147483691" r:id="rId9"/>
    <p:sldMasterId id="2147483697" r:id="rId10"/>
  </p:sldMasterIdLst>
  <p:notesMasterIdLst>
    <p:notesMasterId r:id="rId23"/>
  </p:notesMasterIdLst>
  <p:handoutMasterIdLst>
    <p:handoutMasterId r:id="rId24"/>
  </p:handoutMasterIdLst>
  <p:sldIdLst>
    <p:sldId id="530" r:id="rId11"/>
    <p:sldId id="547" r:id="rId12"/>
    <p:sldId id="569" r:id="rId13"/>
    <p:sldId id="556" r:id="rId14"/>
    <p:sldId id="550" r:id="rId15"/>
    <p:sldId id="563" r:id="rId16"/>
    <p:sldId id="548" r:id="rId17"/>
    <p:sldId id="561" r:id="rId18"/>
    <p:sldId id="571" r:id="rId19"/>
    <p:sldId id="572" r:id="rId20"/>
    <p:sldId id="574" r:id="rId21"/>
    <p:sldId id="573" r:id="rId22"/>
  </p:sldIdLst>
  <p:sldSz cx="9144000" cy="6858000" type="screen4x3"/>
  <p:notesSz cx="6797675" cy="9926638"/>
  <p:defaultTextStyle>
    <a:defPPr>
      <a:defRPr lang="en-A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uldoon, Shaun LTCOL" initials="MSL" lastIdx="7" clrIdx="0">
    <p:extLst>
      <p:ext uri="{19B8F6BF-5375-455C-9EA6-DF929625EA0E}">
        <p15:presenceInfo xmlns:p15="http://schemas.microsoft.com/office/powerpoint/2012/main" userId="Muldoon, Shaun LTCOL" providerId="None"/>
      </p:ext>
    </p:extLst>
  </p:cmAuthor>
  <p:cmAuthor id="2" name="Connor, Peter BRIG" initials="CPB" lastIdx="1" clrIdx="1">
    <p:extLst>
      <p:ext uri="{19B8F6BF-5375-455C-9EA6-DF929625EA0E}">
        <p15:presenceInfo xmlns:p15="http://schemas.microsoft.com/office/powerpoint/2012/main" userId="Connor, Peter BRI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441E"/>
    <a:srgbClr val="687533"/>
    <a:srgbClr val="535D29"/>
    <a:srgbClr val="7F7F7F"/>
    <a:srgbClr val="C8C4AF"/>
    <a:srgbClr val="879743"/>
    <a:srgbClr val="F52F25"/>
    <a:srgbClr val="0000FF"/>
    <a:srgbClr val="0CA40C"/>
    <a:srgbClr val="A40C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67" autoAdjust="0"/>
    <p:restoredTop sz="93800" autoAdjust="0"/>
  </p:normalViewPr>
  <p:slideViewPr>
    <p:cSldViewPr>
      <p:cViewPr varScale="1">
        <p:scale>
          <a:sx n="99" d="100"/>
          <a:sy n="99" d="100"/>
        </p:scale>
        <p:origin x="1278" y="7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 Id="rId5" Type="http://schemas.openxmlformats.org/officeDocument/2006/relationships/image" Target="../media/image25.jpeg"/><Relationship Id="rId4" Type="http://schemas.openxmlformats.org/officeDocument/2006/relationships/image" Target="../media/image24.jpeg"/></Relationships>
</file>

<file path=ppt/diagrams/_rels/data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 Id="rId4" Type="http://schemas.openxmlformats.org/officeDocument/2006/relationships/image" Target="../media/image29.jpeg"/></Relationships>
</file>

<file path=ppt/diagrams/_rels/data6.xml.rels><?xml version="1.0" encoding="UTF-8" standalone="yes"?>
<Relationships xmlns="http://schemas.openxmlformats.org/package/2006/relationships"><Relationship Id="rId1" Type="http://schemas.openxmlformats.org/officeDocument/2006/relationships/image" Target="../media/image3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 Id="rId5" Type="http://schemas.openxmlformats.org/officeDocument/2006/relationships/image" Target="../media/image25.jpeg"/><Relationship Id="rId4" Type="http://schemas.openxmlformats.org/officeDocument/2006/relationships/image" Target="../media/image24.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 Id="rId4" Type="http://schemas.openxmlformats.org/officeDocument/2006/relationships/image" Target="../media/image29.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16F286-6BF3-4CC7-A76C-445DDDBB7012}" type="doc">
      <dgm:prSet loTypeId="urn:microsoft.com/office/officeart/2005/8/layout/chevron1" loCatId="process" qsTypeId="urn:microsoft.com/office/officeart/2005/8/quickstyle/simple1" qsCatId="simple" csTypeId="urn:microsoft.com/office/officeart/2005/8/colors/accent1_2" csCatId="accent1" phldr="1"/>
      <dgm:spPr/>
    </dgm:pt>
    <dgm:pt modelId="{6ED445EC-5227-4EFA-BB34-3780020A621A}">
      <dgm:prSet phldrT="[Text]"/>
      <dgm:spPr>
        <a:solidFill>
          <a:srgbClr val="879743"/>
        </a:solidFill>
      </dgm:spPr>
      <dgm:t>
        <a:bodyPr/>
        <a:lstStyle/>
        <a:p>
          <a:r>
            <a:rPr lang="en-US" dirty="0" smtClean="0"/>
            <a:t>Specialist Capabilities</a:t>
          </a:r>
          <a:endParaRPr lang="en-US" dirty="0"/>
        </a:p>
      </dgm:t>
    </dgm:pt>
    <dgm:pt modelId="{E42F55AC-70BA-4FD7-9D07-66D2D60FF6FA}" type="parTrans" cxnId="{53BC46BB-7216-4963-B72C-61173C1145F5}">
      <dgm:prSet/>
      <dgm:spPr/>
      <dgm:t>
        <a:bodyPr/>
        <a:lstStyle/>
        <a:p>
          <a:endParaRPr lang="en-US"/>
        </a:p>
      </dgm:t>
    </dgm:pt>
    <dgm:pt modelId="{B8B8436B-9CCA-4805-805B-3566D02C1BC5}" type="sibTrans" cxnId="{53BC46BB-7216-4963-B72C-61173C1145F5}">
      <dgm:prSet/>
      <dgm:spPr/>
      <dgm:t>
        <a:bodyPr/>
        <a:lstStyle/>
        <a:p>
          <a:endParaRPr lang="en-US"/>
        </a:p>
      </dgm:t>
    </dgm:pt>
    <dgm:pt modelId="{2C5B54E7-5B39-4373-B6E2-D215EAA55EA1}">
      <dgm:prSet phldrT="[Text]"/>
      <dgm:spPr>
        <a:solidFill>
          <a:srgbClr val="535D29"/>
        </a:solidFill>
      </dgm:spPr>
      <dgm:t>
        <a:bodyPr/>
        <a:lstStyle/>
        <a:p>
          <a:r>
            <a:rPr lang="en-US" dirty="0" smtClean="0"/>
            <a:t>Reinforcing Battle Group</a:t>
          </a:r>
          <a:endParaRPr lang="en-US" dirty="0"/>
        </a:p>
      </dgm:t>
    </dgm:pt>
    <dgm:pt modelId="{2763FF64-FB31-4A0D-85E6-455BD10FD92E}" type="parTrans" cxnId="{422788EB-EBE8-4311-9736-0F38EF6DFB1E}">
      <dgm:prSet/>
      <dgm:spPr/>
      <dgm:t>
        <a:bodyPr/>
        <a:lstStyle/>
        <a:p>
          <a:endParaRPr lang="en-US"/>
        </a:p>
      </dgm:t>
    </dgm:pt>
    <dgm:pt modelId="{21B93935-A320-4163-A491-485105780FB4}" type="sibTrans" cxnId="{422788EB-EBE8-4311-9736-0F38EF6DFB1E}">
      <dgm:prSet/>
      <dgm:spPr/>
      <dgm:t>
        <a:bodyPr/>
        <a:lstStyle/>
        <a:p>
          <a:endParaRPr lang="en-US"/>
        </a:p>
      </dgm:t>
    </dgm:pt>
    <dgm:pt modelId="{A1004B17-AE74-44A0-9680-F08FB56B8A24}">
      <dgm:prSet phldrT="[Text]"/>
      <dgm:spPr>
        <a:solidFill>
          <a:srgbClr val="3D441E"/>
        </a:solidFill>
      </dgm:spPr>
      <dgm:t>
        <a:bodyPr/>
        <a:lstStyle/>
        <a:p>
          <a:r>
            <a:rPr lang="en-US" dirty="0" smtClean="0"/>
            <a:t>Domestic Response Contingencies</a:t>
          </a:r>
          <a:endParaRPr lang="en-US" dirty="0"/>
        </a:p>
      </dgm:t>
    </dgm:pt>
    <dgm:pt modelId="{9BEF2813-6AA6-4D6D-ACC2-A5EF622F129A}" type="parTrans" cxnId="{42E2F4D3-D33D-4A02-801F-586D1CD6F948}">
      <dgm:prSet/>
      <dgm:spPr/>
      <dgm:t>
        <a:bodyPr/>
        <a:lstStyle/>
        <a:p>
          <a:endParaRPr lang="en-US"/>
        </a:p>
      </dgm:t>
    </dgm:pt>
    <dgm:pt modelId="{4EAEFAE5-FA43-4DC8-8124-0C462D923578}" type="sibTrans" cxnId="{42E2F4D3-D33D-4A02-801F-586D1CD6F948}">
      <dgm:prSet/>
      <dgm:spPr/>
      <dgm:t>
        <a:bodyPr/>
        <a:lstStyle/>
        <a:p>
          <a:endParaRPr lang="en-US"/>
        </a:p>
      </dgm:t>
    </dgm:pt>
    <dgm:pt modelId="{C0B55CC8-1C80-4213-A0CB-3F68EA8E7948}" type="pres">
      <dgm:prSet presAssocID="{1416F286-6BF3-4CC7-A76C-445DDDBB7012}" presName="Name0" presStyleCnt="0">
        <dgm:presLayoutVars>
          <dgm:dir/>
          <dgm:animLvl val="lvl"/>
          <dgm:resizeHandles val="exact"/>
        </dgm:presLayoutVars>
      </dgm:prSet>
      <dgm:spPr/>
    </dgm:pt>
    <dgm:pt modelId="{6A5CFEDA-F8DD-423E-AE58-8663F95FCA4A}" type="pres">
      <dgm:prSet presAssocID="{6ED445EC-5227-4EFA-BB34-3780020A621A}" presName="parTxOnly" presStyleLbl="node1" presStyleIdx="0" presStyleCnt="3">
        <dgm:presLayoutVars>
          <dgm:chMax val="0"/>
          <dgm:chPref val="0"/>
          <dgm:bulletEnabled val="1"/>
        </dgm:presLayoutVars>
      </dgm:prSet>
      <dgm:spPr/>
      <dgm:t>
        <a:bodyPr/>
        <a:lstStyle/>
        <a:p>
          <a:endParaRPr lang="en-US"/>
        </a:p>
      </dgm:t>
    </dgm:pt>
    <dgm:pt modelId="{AC8A1732-2D63-46DB-8780-CE75D4E13B16}" type="pres">
      <dgm:prSet presAssocID="{B8B8436B-9CCA-4805-805B-3566D02C1BC5}" presName="parTxOnlySpace" presStyleCnt="0"/>
      <dgm:spPr/>
    </dgm:pt>
    <dgm:pt modelId="{0214A817-EE00-475F-A9B1-3A72D6E296D8}" type="pres">
      <dgm:prSet presAssocID="{2C5B54E7-5B39-4373-B6E2-D215EAA55EA1}" presName="parTxOnly" presStyleLbl="node1" presStyleIdx="1" presStyleCnt="3">
        <dgm:presLayoutVars>
          <dgm:chMax val="0"/>
          <dgm:chPref val="0"/>
          <dgm:bulletEnabled val="1"/>
        </dgm:presLayoutVars>
      </dgm:prSet>
      <dgm:spPr/>
      <dgm:t>
        <a:bodyPr/>
        <a:lstStyle/>
        <a:p>
          <a:endParaRPr lang="en-US"/>
        </a:p>
      </dgm:t>
    </dgm:pt>
    <dgm:pt modelId="{E57B5E6C-6511-4569-8B4C-0E6721074E78}" type="pres">
      <dgm:prSet presAssocID="{21B93935-A320-4163-A491-485105780FB4}" presName="parTxOnlySpace" presStyleCnt="0"/>
      <dgm:spPr/>
    </dgm:pt>
    <dgm:pt modelId="{6771B44F-6764-447E-A4B0-A2F1B831F3B9}" type="pres">
      <dgm:prSet presAssocID="{A1004B17-AE74-44A0-9680-F08FB56B8A24}" presName="parTxOnly" presStyleLbl="node1" presStyleIdx="2" presStyleCnt="3">
        <dgm:presLayoutVars>
          <dgm:chMax val="0"/>
          <dgm:chPref val="0"/>
          <dgm:bulletEnabled val="1"/>
        </dgm:presLayoutVars>
      </dgm:prSet>
      <dgm:spPr/>
      <dgm:t>
        <a:bodyPr/>
        <a:lstStyle/>
        <a:p>
          <a:endParaRPr lang="en-US"/>
        </a:p>
      </dgm:t>
    </dgm:pt>
  </dgm:ptLst>
  <dgm:cxnLst>
    <dgm:cxn modelId="{41A1C901-2DF6-42C2-8FE4-BACF5A4E6671}" type="presOf" srcId="{A1004B17-AE74-44A0-9680-F08FB56B8A24}" destId="{6771B44F-6764-447E-A4B0-A2F1B831F3B9}" srcOrd="0" destOrd="0" presId="urn:microsoft.com/office/officeart/2005/8/layout/chevron1"/>
    <dgm:cxn modelId="{B29F6BC5-AF0C-4351-94F6-A8024D46E8B5}" type="presOf" srcId="{6ED445EC-5227-4EFA-BB34-3780020A621A}" destId="{6A5CFEDA-F8DD-423E-AE58-8663F95FCA4A}" srcOrd="0" destOrd="0" presId="urn:microsoft.com/office/officeart/2005/8/layout/chevron1"/>
    <dgm:cxn modelId="{42E2F4D3-D33D-4A02-801F-586D1CD6F948}" srcId="{1416F286-6BF3-4CC7-A76C-445DDDBB7012}" destId="{A1004B17-AE74-44A0-9680-F08FB56B8A24}" srcOrd="2" destOrd="0" parTransId="{9BEF2813-6AA6-4D6D-ACC2-A5EF622F129A}" sibTransId="{4EAEFAE5-FA43-4DC8-8124-0C462D923578}"/>
    <dgm:cxn modelId="{58D2EB0B-0AEF-41BB-96CC-CA025DE5D069}" type="presOf" srcId="{2C5B54E7-5B39-4373-B6E2-D215EAA55EA1}" destId="{0214A817-EE00-475F-A9B1-3A72D6E296D8}" srcOrd="0" destOrd="0" presId="urn:microsoft.com/office/officeart/2005/8/layout/chevron1"/>
    <dgm:cxn modelId="{53BC46BB-7216-4963-B72C-61173C1145F5}" srcId="{1416F286-6BF3-4CC7-A76C-445DDDBB7012}" destId="{6ED445EC-5227-4EFA-BB34-3780020A621A}" srcOrd="0" destOrd="0" parTransId="{E42F55AC-70BA-4FD7-9D07-66D2D60FF6FA}" sibTransId="{B8B8436B-9CCA-4805-805B-3566D02C1BC5}"/>
    <dgm:cxn modelId="{BD161A8E-208D-4642-BA1B-770EA3C75C8C}" type="presOf" srcId="{1416F286-6BF3-4CC7-A76C-445DDDBB7012}" destId="{C0B55CC8-1C80-4213-A0CB-3F68EA8E7948}" srcOrd="0" destOrd="0" presId="urn:microsoft.com/office/officeart/2005/8/layout/chevron1"/>
    <dgm:cxn modelId="{422788EB-EBE8-4311-9736-0F38EF6DFB1E}" srcId="{1416F286-6BF3-4CC7-A76C-445DDDBB7012}" destId="{2C5B54E7-5B39-4373-B6E2-D215EAA55EA1}" srcOrd="1" destOrd="0" parTransId="{2763FF64-FB31-4A0D-85E6-455BD10FD92E}" sibTransId="{21B93935-A320-4163-A491-485105780FB4}"/>
    <dgm:cxn modelId="{B051FE70-859E-4792-AD08-2B55069EBFE7}" type="presParOf" srcId="{C0B55CC8-1C80-4213-A0CB-3F68EA8E7948}" destId="{6A5CFEDA-F8DD-423E-AE58-8663F95FCA4A}" srcOrd="0" destOrd="0" presId="urn:microsoft.com/office/officeart/2005/8/layout/chevron1"/>
    <dgm:cxn modelId="{B5FD660E-D428-4897-AE7D-88736CFAC9AB}" type="presParOf" srcId="{C0B55CC8-1C80-4213-A0CB-3F68EA8E7948}" destId="{AC8A1732-2D63-46DB-8780-CE75D4E13B16}" srcOrd="1" destOrd="0" presId="urn:microsoft.com/office/officeart/2005/8/layout/chevron1"/>
    <dgm:cxn modelId="{D7A45947-78DF-4EC6-8EB3-3E5A92E5D174}" type="presParOf" srcId="{C0B55CC8-1C80-4213-A0CB-3F68EA8E7948}" destId="{0214A817-EE00-475F-A9B1-3A72D6E296D8}" srcOrd="2" destOrd="0" presId="urn:microsoft.com/office/officeart/2005/8/layout/chevron1"/>
    <dgm:cxn modelId="{2B943F21-26AE-48AB-A7CA-5C2CF558A0A2}" type="presParOf" srcId="{C0B55CC8-1C80-4213-A0CB-3F68EA8E7948}" destId="{E57B5E6C-6511-4569-8B4C-0E6721074E78}" srcOrd="3" destOrd="0" presId="urn:microsoft.com/office/officeart/2005/8/layout/chevron1"/>
    <dgm:cxn modelId="{E759B3A8-DE14-4DE0-AEF4-05A4576F8D80}" type="presParOf" srcId="{C0B55CC8-1C80-4213-A0CB-3F68EA8E7948}" destId="{6771B44F-6764-447E-A4B0-A2F1B831F3B9}" srcOrd="4" destOrd="0" presId="urn:microsoft.com/office/officeart/2005/8/layout/chevron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9E3C58-0D7E-46F3-988D-F72F357B0548}"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24463166-F9C9-41A3-A112-7DAD584D8D93}">
      <dgm:prSet phldrT="[Text]" custT="1"/>
      <dgm:spPr>
        <a:solidFill>
          <a:srgbClr val="C8C4AF"/>
        </a:solidFill>
      </dgm:spPr>
      <dgm:t>
        <a:bodyPr/>
        <a:lstStyle/>
        <a:p>
          <a:r>
            <a:rPr lang="en-US" sz="1600" dirty="0" smtClean="0">
              <a:solidFill>
                <a:srgbClr val="3D441E"/>
              </a:solidFill>
            </a:rPr>
            <a:t>Reinforcing Battle Group (RASO)</a:t>
          </a:r>
          <a:endParaRPr lang="en-US" sz="1600" dirty="0">
            <a:solidFill>
              <a:srgbClr val="3D441E"/>
            </a:solidFill>
          </a:endParaRPr>
        </a:p>
      </dgm:t>
    </dgm:pt>
    <dgm:pt modelId="{BBA9E0ED-0CE9-4BF6-B2AD-F93DF9C7BDD7}" type="parTrans" cxnId="{2030459B-7CF3-49ED-BF92-C7A61AEAFFF2}">
      <dgm:prSet/>
      <dgm:spPr/>
      <dgm:t>
        <a:bodyPr/>
        <a:lstStyle/>
        <a:p>
          <a:endParaRPr lang="en-US" sz="1600">
            <a:solidFill>
              <a:srgbClr val="3D441E"/>
            </a:solidFill>
          </a:endParaRPr>
        </a:p>
      </dgm:t>
    </dgm:pt>
    <dgm:pt modelId="{DAA7726B-A1D4-4C7F-90E6-90C767B0E95B}" type="sibTrans" cxnId="{2030459B-7CF3-49ED-BF92-C7A61AEAFFF2}">
      <dgm:prSet/>
      <dgm:spPr/>
      <dgm:t>
        <a:bodyPr/>
        <a:lstStyle/>
        <a:p>
          <a:endParaRPr lang="en-US" sz="1600">
            <a:solidFill>
              <a:srgbClr val="3D441E"/>
            </a:solidFill>
          </a:endParaRPr>
        </a:p>
      </dgm:t>
    </dgm:pt>
    <dgm:pt modelId="{5B8E7E9B-5C0D-4D66-919D-49D508900A37}">
      <dgm:prSet phldrT="[Text]" custT="1"/>
      <dgm:spPr>
        <a:solidFill>
          <a:srgbClr val="C8C4AF"/>
        </a:solidFill>
      </dgm:spPr>
      <dgm:t>
        <a:bodyPr/>
        <a:lstStyle/>
        <a:p>
          <a:r>
            <a:rPr lang="en-US" sz="1600" dirty="0" smtClean="0">
              <a:solidFill>
                <a:srgbClr val="3D441E"/>
              </a:solidFill>
            </a:rPr>
            <a:t>Civil – Military Cooperation (CIMIC)</a:t>
          </a:r>
          <a:endParaRPr lang="en-US" sz="1600" dirty="0">
            <a:solidFill>
              <a:srgbClr val="3D441E"/>
            </a:solidFill>
          </a:endParaRPr>
        </a:p>
      </dgm:t>
    </dgm:pt>
    <dgm:pt modelId="{00BC61EE-598F-4AA0-B543-BC04354E5725}" type="parTrans" cxnId="{9DE7B5FC-367B-4B1C-90D2-DE6DB9C2CFE8}">
      <dgm:prSet/>
      <dgm:spPr/>
      <dgm:t>
        <a:bodyPr/>
        <a:lstStyle/>
        <a:p>
          <a:endParaRPr lang="en-US" sz="1600">
            <a:solidFill>
              <a:srgbClr val="3D441E"/>
            </a:solidFill>
          </a:endParaRPr>
        </a:p>
      </dgm:t>
    </dgm:pt>
    <dgm:pt modelId="{B0D326E9-90F5-42DB-B985-23F018E5DBE3}" type="sibTrans" cxnId="{9DE7B5FC-367B-4B1C-90D2-DE6DB9C2CFE8}">
      <dgm:prSet/>
      <dgm:spPr/>
      <dgm:t>
        <a:bodyPr/>
        <a:lstStyle/>
        <a:p>
          <a:endParaRPr lang="en-US" sz="1600">
            <a:solidFill>
              <a:srgbClr val="3D441E"/>
            </a:solidFill>
          </a:endParaRPr>
        </a:p>
      </dgm:t>
    </dgm:pt>
    <dgm:pt modelId="{0B3E78CB-F5FB-4943-9E17-2183858BF337}">
      <dgm:prSet phldrT="[Text]" custT="1"/>
      <dgm:spPr>
        <a:solidFill>
          <a:srgbClr val="C8C4AF"/>
        </a:solidFill>
      </dgm:spPr>
      <dgm:t>
        <a:bodyPr/>
        <a:lstStyle/>
        <a:p>
          <a:r>
            <a:rPr lang="en-US" sz="1600" dirty="0" smtClean="0">
              <a:solidFill>
                <a:srgbClr val="3D441E"/>
              </a:solidFill>
            </a:rPr>
            <a:t>Reserve (Individual) Training Generation</a:t>
          </a:r>
          <a:endParaRPr lang="en-US" sz="1600" dirty="0">
            <a:solidFill>
              <a:srgbClr val="3D441E"/>
            </a:solidFill>
          </a:endParaRPr>
        </a:p>
      </dgm:t>
    </dgm:pt>
    <dgm:pt modelId="{DBC4BF55-4194-4B5F-8966-F1A75F7497C5}" type="parTrans" cxnId="{7C5DC577-CDC6-43CA-9155-F25C0202AABB}">
      <dgm:prSet/>
      <dgm:spPr/>
      <dgm:t>
        <a:bodyPr/>
        <a:lstStyle/>
        <a:p>
          <a:endParaRPr lang="en-US" sz="1600">
            <a:solidFill>
              <a:srgbClr val="3D441E"/>
            </a:solidFill>
          </a:endParaRPr>
        </a:p>
      </dgm:t>
    </dgm:pt>
    <dgm:pt modelId="{DBBFF455-112D-423F-9A4C-9044AB66EBE4}" type="sibTrans" cxnId="{7C5DC577-CDC6-43CA-9155-F25C0202AABB}">
      <dgm:prSet/>
      <dgm:spPr/>
      <dgm:t>
        <a:bodyPr/>
        <a:lstStyle/>
        <a:p>
          <a:endParaRPr lang="en-US" sz="1600">
            <a:solidFill>
              <a:srgbClr val="3D441E"/>
            </a:solidFill>
          </a:endParaRPr>
        </a:p>
      </dgm:t>
    </dgm:pt>
    <dgm:pt modelId="{54C7C888-AE2C-47A1-A705-1A6E50A9E5F8}">
      <dgm:prSet custT="1"/>
      <dgm:spPr>
        <a:solidFill>
          <a:srgbClr val="C8C4AF"/>
        </a:solidFill>
      </dgm:spPr>
      <dgm:t>
        <a:bodyPr/>
        <a:lstStyle/>
        <a:p>
          <a:r>
            <a:rPr lang="en-US" sz="1600" dirty="0" smtClean="0">
              <a:solidFill>
                <a:srgbClr val="3D441E"/>
              </a:solidFill>
            </a:rPr>
            <a:t>Regional Force Surveillance </a:t>
          </a:r>
          <a:endParaRPr lang="en-US" sz="1600" dirty="0">
            <a:solidFill>
              <a:srgbClr val="3D441E"/>
            </a:solidFill>
          </a:endParaRPr>
        </a:p>
      </dgm:t>
    </dgm:pt>
    <dgm:pt modelId="{56403EF4-F2D3-4C30-B007-2C4168486D1D}" type="parTrans" cxnId="{64485739-5481-4F4D-832C-CC4E69DEC324}">
      <dgm:prSet/>
      <dgm:spPr/>
      <dgm:t>
        <a:bodyPr/>
        <a:lstStyle/>
        <a:p>
          <a:endParaRPr lang="en-US" sz="1600">
            <a:solidFill>
              <a:srgbClr val="3D441E"/>
            </a:solidFill>
          </a:endParaRPr>
        </a:p>
      </dgm:t>
    </dgm:pt>
    <dgm:pt modelId="{E5A14807-4AD4-4086-9982-A29127C9215B}" type="sibTrans" cxnId="{64485739-5481-4F4D-832C-CC4E69DEC324}">
      <dgm:prSet/>
      <dgm:spPr/>
      <dgm:t>
        <a:bodyPr/>
        <a:lstStyle/>
        <a:p>
          <a:endParaRPr lang="en-US" sz="1600">
            <a:solidFill>
              <a:srgbClr val="3D441E"/>
            </a:solidFill>
          </a:endParaRPr>
        </a:p>
      </dgm:t>
    </dgm:pt>
    <dgm:pt modelId="{6EF89BAF-6EE5-4A65-9DBB-35CC61BAD0DC}">
      <dgm:prSet custT="1"/>
      <dgm:spPr>
        <a:solidFill>
          <a:srgbClr val="C8C4AF"/>
        </a:solidFill>
      </dgm:spPr>
      <dgm:t>
        <a:bodyPr/>
        <a:lstStyle/>
        <a:p>
          <a:r>
            <a:rPr lang="en-US" sz="1600" b="0" dirty="0" smtClean="0">
              <a:solidFill>
                <a:srgbClr val="3D441E"/>
              </a:solidFill>
            </a:rPr>
            <a:t>Domestic Response Capability  </a:t>
          </a:r>
          <a:endParaRPr lang="en-US" sz="1600" b="0" dirty="0">
            <a:solidFill>
              <a:srgbClr val="3D441E"/>
            </a:solidFill>
          </a:endParaRPr>
        </a:p>
      </dgm:t>
    </dgm:pt>
    <dgm:pt modelId="{C90084E6-1DF3-4BE3-A512-40D9C99EDD85}" type="parTrans" cxnId="{B302717E-A37E-4DC9-9A30-ED4D75D8510B}">
      <dgm:prSet/>
      <dgm:spPr/>
      <dgm:t>
        <a:bodyPr/>
        <a:lstStyle/>
        <a:p>
          <a:endParaRPr lang="en-US" sz="1600">
            <a:solidFill>
              <a:srgbClr val="3D441E"/>
            </a:solidFill>
          </a:endParaRPr>
        </a:p>
      </dgm:t>
    </dgm:pt>
    <dgm:pt modelId="{A5D3D7E0-142F-498D-BDF3-20F9FDDC500C}" type="sibTrans" cxnId="{B302717E-A37E-4DC9-9A30-ED4D75D8510B}">
      <dgm:prSet/>
      <dgm:spPr/>
      <dgm:t>
        <a:bodyPr/>
        <a:lstStyle/>
        <a:p>
          <a:endParaRPr lang="en-US" sz="1600">
            <a:solidFill>
              <a:srgbClr val="3D441E"/>
            </a:solidFill>
          </a:endParaRPr>
        </a:p>
      </dgm:t>
    </dgm:pt>
    <dgm:pt modelId="{3AB5021C-5D9C-4FA6-84F0-4D609357C7E9}" type="pres">
      <dgm:prSet presAssocID="{879E3C58-0D7E-46F3-988D-F72F357B0548}" presName="linear" presStyleCnt="0">
        <dgm:presLayoutVars>
          <dgm:dir/>
          <dgm:resizeHandles val="exact"/>
        </dgm:presLayoutVars>
      </dgm:prSet>
      <dgm:spPr/>
      <dgm:t>
        <a:bodyPr/>
        <a:lstStyle/>
        <a:p>
          <a:endParaRPr lang="en-US"/>
        </a:p>
      </dgm:t>
    </dgm:pt>
    <dgm:pt modelId="{3CB026BC-C246-4575-B4C7-35E982134F06}" type="pres">
      <dgm:prSet presAssocID="{24463166-F9C9-41A3-A112-7DAD584D8D93}" presName="comp" presStyleCnt="0"/>
      <dgm:spPr/>
    </dgm:pt>
    <dgm:pt modelId="{97BB6476-F0F4-48EA-8652-594E9D7B54B6}" type="pres">
      <dgm:prSet presAssocID="{24463166-F9C9-41A3-A112-7DAD584D8D93}" presName="box" presStyleLbl="node1" presStyleIdx="0" presStyleCnt="5"/>
      <dgm:spPr/>
      <dgm:t>
        <a:bodyPr/>
        <a:lstStyle/>
        <a:p>
          <a:endParaRPr lang="en-US"/>
        </a:p>
      </dgm:t>
    </dgm:pt>
    <dgm:pt modelId="{EEE8ED13-790D-496C-948B-02D010227FBF}" type="pres">
      <dgm:prSet presAssocID="{24463166-F9C9-41A3-A112-7DAD584D8D93}" presName="img" presStyleLbl="fgImgPlace1" presStyleIdx="0" presStyleCnt="5"/>
      <dgm:spPr>
        <a:blipFill>
          <a:blip xmlns:r="http://schemas.openxmlformats.org/officeDocument/2006/relationships" r:embed="rId1" cstate="print">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Lst>
          </a:blip>
          <a:srcRect/>
          <a:stretch>
            <a:fillRect l="-4000" r="-4000"/>
          </a:stretch>
        </a:blipFill>
      </dgm:spPr>
      <dgm:t>
        <a:bodyPr/>
        <a:lstStyle/>
        <a:p>
          <a:endParaRPr lang="en-US"/>
        </a:p>
      </dgm:t>
    </dgm:pt>
    <dgm:pt modelId="{29516C2E-A33C-4BC3-BD32-1D231D9509A6}" type="pres">
      <dgm:prSet presAssocID="{24463166-F9C9-41A3-A112-7DAD584D8D93}" presName="text" presStyleLbl="node1" presStyleIdx="0" presStyleCnt="5">
        <dgm:presLayoutVars>
          <dgm:bulletEnabled val="1"/>
        </dgm:presLayoutVars>
      </dgm:prSet>
      <dgm:spPr/>
      <dgm:t>
        <a:bodyPr/>
        <a:lstStyle/>
        <a:p>
          <a:endParaRPr lang="en-US"/>
        </a:p>
      </dgm:t>
    </dgm:pt>
    <dgm:pt modelId="{3A3E0CBD-0977-4E8A-B429-28343C93D92D}" type="pres">
      <dgm:prSet presAssocID="{DAA7726B-A1D4-4C7F-90E6-90C767B0E95B}" presName="spacer" presStyleCnt="0"/>
      <dgm:spPr/>
    </dgm:pt>
    <dgm:pt modelId="{067BDA90-699E-4575-8D61-A92C1C9639F5}" type="pres">
      <dgm:prSet presAssocID="{6EF89BAF-6EE5-4A65-9DBB-35CC61BAD0DC}" presName="comp" presStyleCnt="0"/>
      <dgm:spPr/>
    </dgm:pt>
    <dgm:pt modelId="{41AC03AE-092D-4775-832C-20FA6F35FC6F}" type="pres">
      <dgm:prSet presAssocID="{6EF89BAF-6EE5-4A65-9DBB-35CC61BAD0DC}" presName="box" presStyleLbl="node1" presStyleIdx="1" presStyleCnt="5"/>
      <dgm:spPr/>
      <dgm:t>
        <a:bodyPr/>
        <a:lstStyle/>
        <a:p>
          <a:endParaRPr lang="en-US"/>
        </a:p>
      </dgm:t>
    </dgm:pt>
    <dgm:pt modelId="{A2D0F3D4-9BE1-40ED-8440-45EF94BBDD70}" type="pres">
      <dgm:prSet presAssocID="{6EF89BAF-6EE5-4A65-9DBB-35CC61BAD0DC}" presName="img" presStyleLbl="fgImgPlace1" presStyleIdx="1" presStyleCnt="5"/>
      <dgm:spPr>
        <a:blipFill>
          <a:blip xmlns:r="http://schemas.openxmlformats.org/officeDocument/2006/relationships" r:embed="rId2" cstate="print">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Lst>
          </a:blip>
          <a:srcRect/>
          <a:stretch>
            <a:fillRect l="-4000" r="-4000"/>
          </a:stretch>
        </a:blipFill>
      </dgm:spPr>
      <dgm:t>
        <a:bodyPr/>
        <a:lstStyle/>
        <a:p>
          <a:endParaRPr lang="en-US"/>
        </a:p>
      </dgm:t>
    </dgm:pt>
    <dgm:pt modelId="{6CDB3C10-36CD-4CAC-BEC6-4E7A016F6282}" type="pres">
      <dgm:prSet presAssocID="{6EF89BAF-6EE5-4A65-9DBB-35CC61BAD0DC}" presName="text" presStyleLbl="node1" presStyleIdx="1" presStyleCnt="5">
        <dgm:presLayoutVars>
          <dgm:bulletEnabled val="1"/>
        </dgm:presLayoutVars>
      </dgm:prSet>
      <dgm:spPr/>
      <dgm:t>
        <a:bodyPr/>
        <a:lstStyle/>
        <a:p>
          <a:endParaRPr lang="en-US"/>
        </a:p>
      </dgm:t>
    </dgm:pt>
    <dgm:pt modelId="{DEA61AA7-11E3-413F-8E02-E00F54DFF26A}" type="pres">
      <dgm:prSet presAssocID="{A5D3D7E0-142F-498D-BDF3-20F9FDDC500C}" presName="spacer" presStyleCnt="0"/>
      <dgm:spPr/>
    </dgm:pt>
    <dgm:pt modelId="{0CB30053-A950-46BD-96B2-28DF59D89732}" type="pres">
      <dgm:prSet presAssocID="{54C7C888-AE2C-47A1-A705-1A6E50A9E5F8}" presName="comp" presStyleCnt="0"/>
      <dgm:spPr/>
    </dgm:pt>
    <dgm:pt modelId="{EF9087FA-DC49-4298-81C9-00AFD5EEAA5D}" type="pres">
      <dgm:prSet presAssocID="{54C7C888-AE2C-47A1-A705-1A6E50A9E5F8}" presName="box" presStyleLbl="node1" presStyleIdx="2" presStyleCnt="5"/>
      <dgm:spPr/>
      <dgm:t>
        <a:bodyPr/>
        <a:lstStyle/>
        <a:p>
          <a:endParaRPr lang="en-US"/>
        </a:p>
      </dgm:t>
    </dgm:pt>
    <dgm:pt modelId="{860C6D15-EDA6-4122-BEF3-9AE0D4ED76A0}" type="pres">
      <dgm:prSet presAssocID="{54C7C888-AE2C-47A1-A705-1A6E50A9E5F8}" presName="img" presStyleLbl="fgImgPlace1" presStyleIdx="2" presStyleCnt="5"/>
      <dgm:spPr>
        <a:blipFill>
          <a:blip xmlns:r="http://schemas.openxmlformats.org/officeDocument/2006/relationships" r:embed="rId3" cstate="print">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Lst>
          </a:blip>
          <a:srcRect/>
          <a:stretch>
            <a:fillRect l="-5000" r="-5000"/>
          </a:stretch>
        </a:blipFill>
      </dgm:spPr>
      <dgm:t>
        <a:bodyPr/>
        <a:lstStyle/>
        <a:p>
          <a:endParaRPr lang="en-US"/>
        </a:p>
      </dgm:t>
    </dgm:pt>
    <dgm:pt modelId="{2ED5B0F7-9799-41FF-BDC8-BE87F28FED86}" type="pres">
      <dgm:prSet presAssocID="{54C7C888-AE2C-47A1-A705-1A6E50A9E5F8}" presName="text" presStyleLbl="node1" presStyleIdx="2" presStyleCnt="5">
        <dgm:presLayoutVars>
          <dgm:bulletEnabled val="1"/>
        </dgm:presLayoutVars>
      </dgm:prSet>
      <dgm:spPr/>
      <dgm:t>
        <a:bodyPr/>
        <a:lstStyle/>
        <a:p>
          <a:endParaRPr lang="en-US"/>
        </a:p>
      </dgm:t>
    </dgm:pt>
    <dgm:pt modelId="{50728606-8090-492B-B672-D363100FC97F}" type="pres">
      <dgm:prSet presAssocID="{E5A14807-4AD4-4086-9982-A29127C9215B}" presName="spacer" presStyleCnt="0"/>
      <dgm:spPr/>
    </dgm:pt>
    <dgm:pt modelId="{95A2C67C-9643-4909-A617-7FD6D61B32B4}" type="pres">
      <dgm:prSet presAssocID="{5B8E7E9B-5C0D-4D66-919D-49D508900A37}" presName="comp" presStyleCnt="0"/>
      <dgm:spPr/>
    </dgm:pt>
    <dgm:pt modelId="{5D5F420A-F75C-4B39-846C-498A3FC1C97E}" type="pres">
      <dgm:prSet presAssocID="{5B8E7E9B-5C0D-4D66-919D-49D508900A37}" presName="box" presStyleLbl="node1" presStyleIdx="3" presStyleCnt="5"/>
      <dgm:spPr/>
      <dgm:t>
        <a:bodyPr/>
        <a:lstStyle/>
        <a:p>
          <a:endParaRPr lang="en-US"/>
        </a:p>
      </dgm:t>
    </dgm:pt>
    <dgm:pt modelId="{345984DB-B913-4B21-8CE6-F6898E481BD7}" type="pres">
      <dgm:prSet presAssocID="{5B8E7E9B-5C0D-4D66-919D-49D508900A37}" presName="img" presStyleLbl="fgImgPlace1" presStyleIdx="3" presStyleCnt="5"/>
      <dgm:spPr>
        <a:blipFill>
          <a:blip xmlns:r="http://schemas.openxmlformats.org/officeDocument/2006/relationships" r:embed="rId4" cstate="print">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Lst>
          </a:blip>
          <a:srcRect/>
          <a:stretch>
            <a:fillRect l="-4000" r="-4000"/>
          </a:stretch>
        </a:blipFill>
        <a:ln>
          <a:solidFill>
            <a:schemeClr val="lt1">
              <a:hueOff val="0"/>
              <a:satOff val="0"/>
              <a:lumOff val="0"/>
            </a:schemeClr>
          </a:solidFill>
        </a:ln>
      </dgm:spPr>
      <dgm:t>
        <a:bodyPr/>
        <a:lstStyle/>
        <a:p>
          <a:endParaRPr lang="en-US"/>
        </a:p>
      </dgm:t>
    </dgm:pt>
    <dgm:pt modelId="{128B6CBC-3809-483E-B337-8B139F195A1D}" type="pres">
      <dgm:prSet presAssocID="{5B8E7E9B-5C0D-4D66-919D-49D508900A37}" presName="text" presStyleLbl="node1" presStyleIdx="3" presStyleCnt="5">
        <dgm:presLayoutVars>
          <dgm:bulletEnabled val="1"/>
        </dgm:presLayoutVars>
      </dgm:prSet>
      <dgm:spPr/>
      <dgm:t>
        <a:bodyPr/>
        <a:lstStyle/>
        <a:p>
          <a:endParaRPr lang="en-US"/>
        </a:p>
      </dgm:t>
    </dgm:pt>
    <dgm:pt modelId="{4D3DB61C-A5B4-42B7-8F30-A9A4C8EACC50}" type="pres">
      <dgm:prSet presAssocID="{B0D326E9-90F5-42DB-B985-23F018E5DBE3}" presName="spacer" presStyleCnt="0"/>
      <dgm:spPr/>
    </dgm:pt>
    <dgm:pt modelId="{691E584C-E5FB-4482-9FA8-A6B64475DC15}" type="pres">
      <dgm:prSet presAssocID="{0B3E78CB-F5FB-4943-9E17-2183858BF337}" presName="comp" presStyleCnt="0"/>
      <dgm:spPr/>
    </dgm:pt>
    <dgm:pt modelId="{3C7AFF49-7A89-4920-A141-60F9948A94BD}" type="pres">
      <dgm:prSet presAssocID="{0B3E78CB-F5FB-4943-9E17-2183858BF337}" presName="box" presStyleLbl="node1" presStyleIdx="4" presStyleCnt="5"/>
      <dgm:spPr/>
      <dgm:t>
        <a:bodyPr/>
        <a:lstStyle/>
        <a:p>
          <a:endParaRPr lang="en-US"/>
        </a:p>
      </dgm:t>
    </dgm:pt>
    <dgm:pt modelId="{4A4118A2-8493-4100-AC60-2878A232C041}" type="pres">
      <dgm:prSet presAssocID="{0B3E78CB-F5FB-4943-9E17-2183858BF337}" presName="img" presStyleLbl="fgImgPlace1" presStyleIdx="4" presStyleCnt="5"/>
      <dgm:spPr>
        <a:blipFill>
          <a:blip xmlns:r="http://schemas.openxmlformats.org/officeDocument/2006/relationships" r:embed="rId5" cstate="print">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Lst>
          </a:blip>
          <a:srcRect/>
          <a:stretch>
            <a:fillRect l="-4000" r="-4000"/>
          </a:stretch>
        </a:blipFill>
      </dgm:spPr>
      <dgm:t>
        <a:bodyPr/>
        <a:lstStyle/>
        <a:p>
          <a:endParaRPr lang="en-US"/>
        </a:p>
      </dgm:t>
    </dgm:pt>
    <dgm:pt modelId="{7EE1AB3E-2863-4B09-A084-117393AE40AE}" type="pres">
      <dgm:prSet presAssocID="{0B3E78CB-F5FB-4943-9E17-2183858BF337}" presName="text" presStyleLbl="node1" presStyleIdx="4" presStyleCnt="5">
        <dgm:presLayoutVars>
          <dgm:bulletEnabled val="1"/>
        </dgm:presLayoutVars>
      </dgm:prSet>
      <dgm:spPr/>
      <dgm:t>
        <a:bodyPr/>
        <a:lstStyle/>
        <a:p>
          <a:endParaRPr lang="en-US"/>
        </a:p>
      </dgm:t>
    </dgm:pt>
  </dgm:ptLst>
  <dgm:cxnLst>
    <dgm:cxn modelId="{DFA1B52E-9FF1-4A72-A760-D7F299989754}" type="presOf" srcId="{0B3E78CB-F5FB-4943-9E17-2183858BF337}" destId="{3C7AFF49-7A89-4920-A141-60F9948A94BD}" srcOrd="0" destOrd="0" presId="urn:microsoft.com/office/officeart/2005/8/layout/vList4"/>
    <dgm:cxn modelId="{7C5DC577-CDC6-43CA-9155-F25C0202AABB}" srcId="{879E3C58-0D7E-46F3-988D-F72F357B0548}" destId="{0B3E78CB-F5FB-4943-9E17-2183858BF337}" srcOrd="4" destOrd="0" parTransId="{DBC4BF55-4194-4B5F-8966-F1A75F7497C5}" sibTransId="{DBBFF455-112D-423F-9A4C-9044AB66EBE4}"/>
    <dgm:cxn modelId="{4671DEAF-7B13-4BAF-8578-6BB2A52CA261}" type="presOf" srcId="{879E3C58-0D7E-46F3-988D-F72F357B0548}" destId="{3AB5021C-5D9C-4FA6-84F0-4D609357C7E9}" srcOrd="0" destOrd="0" presId="urn:microsoft.com/office/officeart/2005/8/layout/vList4"/>
    <dgm:cxn modelId="{ECB8A26F-A010-4059-9896-65748BEF85F2}" type="presOf" srcId="{5B8E7E9B-5C0D-4D66-919D-49D508900A37}" destId="{128B6CBC-3809-483E-B337-8B139F195A1D}" srcOrd="1" destOrd="0" presId="urn:microsoft.com/office/officeart/2005/8/layout/vList4"/>
    <dgm:cxn modelId="{64485739-5481-4F4D-832C-CC4E69DEC324}" srcId="{879E3C58-0D7E-46F3-988D-F72F357B0548}" destId="{54C7C888-AE2C-47A1-A705-1A6E50A9E5F8}" srcOrd="2" destOrd="0" parTransId="{56403EF4-F2D3-4C30-B007-2C4168486D1D}" sibTransId="{E5A14807-4AD4-4086-9982-A29127C9215B}"/>
    <dgm:cxn modelId="{BD8836C1-D802-4DF8-B236-DCB3F1B74936}" type="presOf" srcId="{5B8E7E9B-5C0D-4D66-919D-49D508900A37}" destId="{5D5F420A-F75C-4B39-846C-498A3FC1C97E}" srcOrd="0" destOrd="0" presId="urn:microsoft.com/office/officeart/2005/8/layout/vList4"/>
    <dgm:cxn modelId="{B302717E-A37E-4DC9-9A30-ED4D75D8510B}" srcId="{879E3C58-0D7E-46F3-988D-F72F357B0548}" destId="{6EF89BAF-6EE5-4A65-9DBB-35CC61BAD0DC}" srcOrd="1" destOrd="0" parTransId="{C90084E6-1DF3-4BE3-A512-40D9C99EDD85}" sibTransId="{A5D3D7E0-142F-498D-BDF3-20F9FDDC500C}"/>
    <dgm:cxn modelId="{610ABC68-43D0-46C0-A6A2-7D8C6E234FC8}" type="presOf" srcId="{54C7C888-AE2C-47A1-A705-1A6E50A9E5F8}" destId="{EF9087FA-DC49-4298-81C9-00AFD5EEAA5D}" srcOrd="0" destOrd="0" presId="urn:microsoft.com/office/officeart/2005/8/layout/vList4"/>
    <dgm:cxn modelId="{69F6DE70-5B9E-4EBA-975D-E2B49DC4E4AA}" type="presOf" srcId="{6EF89BAF-6EE5-4A65-9DBB-35CC61BAD0DC}" destId="{6CDB3C10-36CD-4CAC-BEC6-4E7A016F6282}" srcOrd="1" destOrd="0" presId="urn:microsoft.com/office/officeart/2005/8/layout/vList4"/>
    <dgm:cxn modelId="{9DE7B5FC-367B-4B1C-90D2-DE6DB9C2CFE8}" srcId="{879E3C58-0D7E-46F3-988D-F72F357B0548}" destId="{5B8E7E9B-5C0D-4D66-919D-49D508900A37}" srcOrd="3" destOrd="0" parTransId="{00BC61EE-598F-4AA0-B543-BC04354E5725}" sibTransId="{B0D326E9-90F5-42DB-B985-23F018E5DBE3}"/>
    <dgm:cxn modelId="{04D2147C-263F-4258-AF16-BADAD0EA78A2}" type="presOf" srcId="{6EF89BAF-6EE5-4A65-9DBB-35CC61BAD0DC}" destId="{41AC03AE-092D-4775-832C-20FA6F35FC6F}" srcOrd="0" destOrd="0" presId="urn:microsoft.com/office/officeart/2005/8/layout/vList4"/>
    <dgm:cxn modelId="{A60FFE5A-DCB0-41C5-9C1A-D486A4E7394F}" type="presOf" srcId="{0B3E78CB-F5FB-4943-9E17-2183858BF337}" destId="{7EE1AB3E-2863-4B09-A084-117393AE40AE}" srcOrd="1" destOrd="0" presId="urn:microsoft.com/office/officeart/2005/8/layout/vList4"/>
    <dgm:cxn modelId="{5CCF1CD9-9373-4752-A3FA-52F7A11D2B8F}" type="presOf" srcId="{24463166-F9C9-41A3-A112-7DAD584D8D93}" destId="{29516C2E-A33C-4BC3-BD32-1D231D9509A6}" srcOrd="1" destOrd="0" presId="urn:microsoft.com/office/officeart/2005/8/layout/vList4"/>
    <dgm:cxn modelId="{2030459B-7CF3-49ED-BF92-C7A61AEAFFF2}" srcId="{879E3C58-0D7E-46F3-988D-F72F357B0548}" destId="{24463166-F9C9-41A3-A112-7DAD584D8D93}" srcOrd="0" destOrd="0" parTransId="{BBA9E0ED-0CE9-4BF6-B2AD-F93DF9C7BDD7}" sibTransId="{DAA7726B-A1D4-4C7F-90E6-90C767B0E95B}"/>
    <dgm:cxn modelId="{836C2076-18B0-4D61-AD83-DA8553CF47F6}" type="presOf" srcId="{54C7C888-AE2C-47A1-A705-1A6E50A9E5F8}" destId="{2ED5B0F7-9799-41FF-BDC8-BE87F28FED86}" srcOrd="1" destOrd="0" presId="urn:microsoft.com/office/officeart/2005/8/layout/vList4"/>
    <dgm:cxn modelId="{629AADFF-3785-4C72-9AF7-4E5DE8847144}" type="presOf" srcId="{24463166-F9C9-41A3-A112-7DAD584D8D93}" destId="{97BB6476-F0F4-48EA-8652-594E9D7B54B6}" srcOrd="0" destOrd="0" presId="urn:microsoft.com/office/officeart/2005/8/layout/vList4"/>
    <dgm:cxn modelId="{28425324-80EF-4A11-A4CF-1021B1DB1BAB}" type="presParOf" srcId="{3AB5021C-5D9C-4FA6-84F0-4D609357C7E9}" destId="{3CB026BC-C246-4575-B4C7-35E982134F06}" srcOrd="0" destOrd="0" presId="urn:microsoft.com/office/officeart/2005/8/layout/vList4"/>
    <dgm:cxn modelId="{0EDEBF20-2AD1-4780-98AA-04EA5409258F}" type="presParOf" srcId="{3CB026BC-C246-4575-B4C7-35E982134F06}" destId="{97BB6476-F0F4-48EA-8652-594E9D7B54B6}" srcOrd="0" destOrd="0" presId="urn:microsoft.com/office/officeart/2005/8/layout/vList4"/>
    <dgm:cxn modelId="{6BE62F71-DE86-4036-8BAC-A0AD55506341}" type="presParOf" srcId="{3CB026BC-C246-4575-B4C7-35E982134F06}" destId="{EEE8ED13-790D-496C-948B-02D010227FBF}" srcOrd="1" destOrd="0" presId="urn:microsoft.com/office/officeart/2005/8/layout/vList4"/>
    <dgm:cxn modelId="{7C3EDD66-E031-4AFA-8012-9305DF109B31}" type="presParOf" srcId="{3CB026BC-C246-4575-B4C7-35E982134F06}" destId="{29516C2E-A33C-4BC3-BD32-1D231D9509A6}" srcOrd="2" destOrd="0" presId="urn:microsoft.com/office/officeart/2005/8/layout/vList4"/>
    <dgm:cxn modelId="{589125EE-97A8-4A2A-A47E-81025E735B71}" type="presParOf" srcId="{3AB5021C-5D9C-4FA6-84F0-4D609357C7E9}" destId="{3A3E0CBD-0977-4E8A-B429-28343C93D92D}" srcOrd="1" destOrd="0" presId="urn:microsoft.com/office/officeart/2005/8/layout/vList4"/>
    <dgm:cxn modelId="{812406DE-9812-4F2C-89D7-23326B7ED4C5}" type="presParOf" srcId="{3AB5021C-5D9C-4FA6-84F0-4D609357C7E9}" destId="{067BDA90-699E-4575-8D61-A92C1C9639F5}" srcOrd="2" destOrd="0" presId="urn:microsoft.com/office/officeart/2005/8/layout/vList4"/>
    <dgm:cxn modelId="{0F2D612E-1A5C-4A75-83F0-D147402CDEFE}" type="presParOf" srcId="{067BDA90-699E-4575-8D61-A92C1C9639F5}" destId="{41AC03AE-092D-4775-832C-20FA6F35FC6F}" srcOrd="0" destOrd="0" presId="urn:microsoft.com/office/officeart/2005/8/layout/vList4"/>
    <dgm:cxn modelId="{E3BBA9F2-370C-4817-804E-B33CA2861D45}" type="presParOf" srcId="{067BDA90-699E-4575-8D61-A92C1C9639F5}" destId="{A2D0F3D4-9BE1-40ED-8440-45EF94BBDD70}" srcOrd="1" destOrd="0" presId="urn:microsoft.com/office/officeart/2005/8/layout/vList4"/>
    <dgm:cxn modelId="{31584CD1-A2A3-4773-AFF4-3708E8161FEF}" type="presParOf" srcId="{067BDA90-699E-4575-8D61-A92C1C9639F5}" destId="{6CDB3C10-36CD-4CAC-BEC6-4E7A016F6282}" srcOrd="2" destOrd="0" presId="urn:microsoft.com/office/officeart/2005/8/layout/vList4"/>
    <dgm:cxn modelId="{589D73B3-7068-4341-A41C-2F4542DCB41B}" type="presParOf" srcId="{3AB5021C-5D9C-4FA6-84F0-4D609357C7E9}" destId="{DEA61AA7-11E3-413F-8E02-E00F54DFF26A}" srcOrd="3" destOrd="0" presId="urn:microsoft.com/office/officeart/2005/8/layout/vList4"/>
    <dgm:cxn modelId="{62ABC547-C743-40F4-A482-106B65D971DE}" type="presParOf" srcId="{3AB5021C-5D9C-4FA6-84F0-4D609357C7E9}" destId="{0CB30053-A950-46BD-96B2-28DF59D89732}" srcOrd="4" destOrd="0" presId="urn:microsoft.com/office/officeart/2005/8/layout/vList4"/>
    <dgm:cxn modelId="{4720EFE0-1F98-4CB8-A334-9D730EB63B03}" type="presParOf" srcId="{0CB30053-A950-46BD-96B2-28DF59D89732}" destId="{EF9087FA-DC49-4298-81C9-00AFD5EEAA5D}" srcOrd="0" destOrd="0" presId="urn:microsoft.com/office/officeart/2005/8/layout/vList4"/>
    <dgm:cxn modelId="{7F4D0F0D-20F6-49F8-A9FC-0653D85EFD34}" type="presParOf" srcId="{0CB30053-A950-46BD-96B2-28DF59D89732}" destId="{860C6D15-EDA6-4122-BEF3-9AE0D4ED76A0}" srcOrd="1" destOrd="0" presId="urn:microsoft.com/office/officeart/2005/8/layout/vList4"/>
    <dgm:cxn modelId="{30F26A98-6106-45FE-A3E9-7F99E27C0F59}" type="presParOf" srcId="{0CB30053-A950-46BD-96B2-28DF59D89732}" destId="{2ED5B0F7-9799-41FF-BDC8-BE87F28FED86}" srcOrd="2" destOrd="0" presId="urn:microsoft.com/office/officeart/2005/8/layout/vList4"/>
    <dgm:cxn modelId="{8E9A4E73-700F-4CB3-A656-9A966A72613C}" type="presParOf" srcId="{3AB5021C-5D9C-4FA6-84F0-4D609357C7E9}" destId="{50728606-8090-492B-B672-D363100FC97F}" srcOrd="5" destOrd="0" presId="urn:microsoft.com/office/officeart/2005/8/layout/vList4"/>
    <dgm:cxn modelId="{FA95D191-2FAE-4178-BE71-112D1821B886}" type="presParOf" srcId="{3AB5021C-5D9C-4FA6-84F0-4D609357C7E9}" destId="{95A2C67C-9643-4909-A617-7FD6D61B32B4}" srcOrd="6" destOrd="0" presId="urn:microsoft.com/office/officeart/2005/8/layout/vList4"/>
    <dgm:cxn modelId="{ED786157-E7E3-44AE-8612-206E646AACC4}" type="presParOf" srcId="{95A2C67C-9643-4909-A617-7FD6D61B32B4}" destId="{5D5F420A-F75C-4B39-846C-498A3FC1C97E}" srcOrd="0" destOrd="0" presId="urn:microsoft.com/office/officeart/2005/8/layout/vList4"/>
    <dgm:cxn modelId="{C2C2AD95-079B-4AD9-ABF8-D54B701534E7}" type="presParOf" srcId="{95A2C67C-9643-4909-A617-7FD6D61B32B4}" destId="{345984DB-B913-4B21-8CE6-F6898E481BD7}" srcOrd="1" destOrd="0" presId="urn:microsoft.com/office/officeart/2005/8/layout/vList4"/>
    <dgm:cxn modelId="{CC28E454-2713-470B-9D51-EB60AE27D388}" type="presParOf" srcId="{95A2C67C-9643-4909-A617-7FD6D61B32B4}" destId="{128B6CBC-3809-483E-B337-8B139F195A1D}" srcOrd="2" destOrd="0" presId="urn:microsoft.com/office/officeart/2005/8/layout/vList4"/>
    <dgm:cxn modelId="{B758F04F-7784-4B89-88ED-D6E324B22CAA}" type="presParOf" srcId="{3AB5021C-5D9C-4FA6-84F0-4D609357C7E9}" destId="{4D3DB61C-A5B4-42B7-8F30-A9A4C8EACC50}" srcOrd="7" destOrd="0" presId="urn:microsoft.com/office/officeart/2005/8/layout/vList4"/>
    <dgm:cxn modelId="{7F1A7257-0036-4254-9601-86CB7791BC57}" type="presParOf" srcId="{3AB5021C-5D9C-4FA6-84F0-4D609357C7E9}" destId="{691E584C-E5FB-4482-9FA8-A6B64475DC15}" srcOrd="8" destOrd="0" presId="urn:microsoft.com/office/officeart/2005/8/layout/vList4"/>
    <dgm:cxn modelId="{83750AB8-0882-46F5-9676-95D145B5C73D}" type="presParOf" srcId="{691E584C-E5FB-4482-9FA8-A6B64475DC15}" destId="{3C7AFF49-7A89-4920-A141-60F9948A94BD}" srcOrd="0" destOrd="0" presId="urn:microsoft.com/office/officeart/2005/8/layout/vList4"/>
    <dgm:cxn modelId="{F7692D22-79CF-4E02-965F-BA6FBF4A00F4}" type="presParOf" srcId="{691E584C-E5FB-4482-9FA8-A6B64475DC15}" destId="{4A4118A2-8493-4100-AC60-2878A232C041}" srcOrd="1" destOrd="0" presId="urn:microsoft.com/office/officeart/2005/8/layout/vList4"/>
    <dgm:cxn modelId="{C6ED2232-CE2D-4D7C-9886-BC194E430B1B}" type="presParOf" srcId="{691E584C-E5FB-4482-9FA8-A6B64475DC15}" destId="{7EE1AB3E-2863-4B09-A084-117393AE40AE}"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879E3C58-0D7E-46F3-988D-F72F357B0548}"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24463166-F9C9-41A3-A112-7DAD584D8D93}">
      <dgm:prSet phldrT="[Text]" custT="1"/>
      <dgm:spPr>
        <a:solidFill>
          <a:srgbClr val="C8C4AF"/>
        </a:solidFill>
      </dgm:spPr>
      <dgm:t>
        <a:bodyPr/>
        <a:lstStyle/>
        <a:p>
          <a:r>
            <a:rPr lang="en-US" sz="1600" dirty="0" smtClean="0">
              <a:solidFill>
                <a:srgbClr val="3D441E"/>
              </a:solidFill>
            </a:rPr>
            <a:t>Rifle Company Butterworth</a:t>
          </a:r>
          <a:endParaRPr lang="en-US" sz="1600" dirty="0">
            <a:solidFill>
              <a:srgbClr val="3D441E"/>
            </a:solidFill>
          </a:endParaRPr>
        </a:p>
      </dgm:t>
    </dgm:pt>
    <dgm:pt modelId="{BBA9E0ED-0CE9-4BF6-B2AD-F93DF9C7BDD7}" type="parTrans" cxnId="{2030459B-7CF3-49ED-BF92-C7A61AEAFFF2}">
      <dgm:prSet/>
      <dgm:spPr/>
      <dgm:t>
        <a:bodyPr/>
        <a:lstStyle/>
        <a:p>
          <a:endParaRPr lang="en-US" sz="1600">
            <a:solidFill>
              <a:srgbClr val="3D441E"/>
            </a:solidFill>
          </a:endParaRPr>
        </a:p>
      </dgm:t>
    </dgm:pt>
    <dgm:pt modelId="{DAA7726B-A1D4-4C7F-90E6-90C767B0E95B}" type="sibTrans" cxnId="{2030459B-7CF3-49ED-BF92-C7A61AEAFFF2}">
      <dgm:prSet/>
      <dgm:spPr/>
      <dgm:t>
        <a:bodyPr/>
        <a:lstStyle/>
        <a:p>
          <a:endParaRPr lang="en-US" sz="1600">
            <a:solidFill>
              <a:srgbClr val="3D441E"/>
            </a:solidFill>
          </a:endParaRPr>
        </a:p>
      </dgm:t>
    </dgm:pt>
    <dgm:pt modelId="{5B8E7E9B-5C0D-4D66-919D-49D508900A37}">
      <dgm:prSet phldrT="[Text]" custT="1"/>
      <dgm:spPr>
        <a:solidFill>
          <a:srgbClr val="C8C4AF"/>
        </a:solidFill>
      </dgm:spPr>
      <dgm:t>
        <a:bodyPr/>
        <a:lstStyle/>
        <a:p>
          <a:r>
            <a:rPr lang="en-US" sz="1600" dirty="0" smtClean="0">
              <a:solidFill>
                <a:srgbClr val="3D441E"/>
              </a:solidFill>
            </a:rPr>
            <a:t>Individual and Small Team round-out capability for all ADF Operations  </a:t>
          </a:r>
          <a:endParaRPr lang="en-US" sz="1600" dirty="0">
            <a:solidFill>
              <a:srgbClr val="3D441E"/>
            </a:solidFill>
          </a:endParaRPr>
        </a:p>
      </dgm:t>
    </dgm:pt>
    <dgm:pt modelId="{00BC61EE-598F-4AA0-B543-BC04354E5725}" type="parTrans" cxnId="{9DE7B5FC-367B-4B1C-90D2-DE6DB9C2CFE8}">
      <dgm:prSet/>
      <dgm:spPr/>
      <dgm:t>
        <a:bodyPr/>
        <a:lstStyle/>
        <a:p>
          <a:endParaRPr lang="en-US" sz="1600">
            <a:solidFill>
              <a:srgbClr val="3D441E"/>
            </a:solidFill>
          </a:endParaRPr>
        </a:p>
      </dgm:t>
    </dgm:pt>
    <dgm:pt modelId="{B0D326E9-90F5-42DB-B985-23F018E5DBE3}" type="sibTrans" cxnId="{9DE7B5FC-367B-4B1C-90D2-DE6DB9C2CFE8}">
      <dgm:prSet/>
      <dgm:spPr/>
      <dgm:t>
        <a:bodyPr/>
        <a:lstStyle/>
        <a:p>
          <a:endParaRPr lang="en-US" sz="1600">
            <a:solidFill>
              <a:srgbClr val="3D441E"/>
            </a:solidFill>
          </a:endParaRPr>
        </a:p>
      </dgm:t>
    </dgm:pt>
    <dgm:pt modelId="{0B3E78CB-F5FB-4943-9E17-2183858BF337}">
      <dgm:prSet phldrT="[Text]" custT="1"/>
      <dgm:spPr>
        <a:solidFill>
          <a:srgbClr val="C8C4AF"/>
        </a:solidFill>
      </dgm:spPr>
      <dgm:t>
        <a:bodyPr/>
        <a:lstStyle/>
        <a:p>
          <a:r>
            <a:rPr lang="en-US" sz="1600" dirty="0" smtClean="0">
              <a:solidFill>
                <a:srgbClr val="3D441E"/>
              </a:solidFill>
            </a:rPr>
            <a:t>Reserve augmentation specialist and niche capabilities </a:t>
          </a:r>
          <a:endParaRPr lang="en-US" sz="1600" dirty="0">
            <a:solidFill>
              <a:srgbClr val="3D441E"/>
            </a:solidFill>
          </a:endParaRPr>
        </a:p>
      </dgm:t>
    </dgm:pt>
    <dgm:pt modelId="{DBC4BF55-4194-4B5F-8966-F1A75F7497C5}" type="parTrans" cxnId="{7C5DC577-CDC6-43CA-9155-F25C0202AABB}">
      <dgm:prSet/>
      <dgm:spPr/>
      <dgm:t>
        <a:bodyPr/>
        <a:lstStyle/>
        <a:p>
          <a:endParaRPr lang="en-US" sz="1600">
            <a:solidFill>
              <a:srgbClr val="3D441E"/>
            </a:solidFill>
          </a:endParaRPr>
        </a:p>
      </dgm:t>
    </dgm:pt>
    <dgm:pt modelId="{DBBFF455-112D-423F-9A4C-9044AB66EBE4}" type="sibTrans" cxnId="{7C5DC577-CDC6-43CA-9155-F25C0202AABB}">
      <dgm:prSet/>
      <dgm:spPr/>
      <dgm:t>
        <a:bodyPr/>
        <a:lstStyle/>
        <a:p>
          <a:endParaRPr lang="en-US" sz="1600">
            <a:solidFill>
              <a:srgbClr val="3D441E"/>
            </a:solidFill>
          </a:endParaRPr>
        </a:p>
      </dgm:t>
    </dgm:pt>
    <dgm:pt modelId="{54C7C888-AE2C-47A1-A705-1A6E50A9E5F8}">
      <dgm:prSet custT="1"/>
      <dgm:spPr>
        <a:solidFill>
          <a:srgbClr val="C8C4AF"/>
        </a:solidFill>
      </dgm:spPr>
      <dgm:t>
        <a:bodyPr/>
        <a:lstStyle/>
        <a:p>
          <a:r>
            <a:rPr lang="en-US" sz="1600" dirty="0" smtClean="0">
              <a:solidFill>
                <a:srgbClr val="3D441E"/>
              </a:solidFill>
            </a:rPr>
            <a:t>South West Pacific and South East Asia Engagement </a:t>
          </a:r>
          <a:endParaRPr lang="en-US" sz="1600" dirty="0">
            <a:solidFill>
              <a:srgbClr val="3D441E"/>
            </a:solidFill>
          </a:endParaRPr>
        </a:p>
      </dgm:t>
    </dgm:pt>
    <dgm:pt modelId="{56403EF4-F2D3-4C30-B007-2C4168486D1D}" type="parTrans" cxnId="{64485739-5481-4F4D-832C-CC4E69DEC324}">
      <dgm:prSet/>
      <dgm:spPr/>
      <dgm:t>
        <a:bodyPr/>
        <a:lstStyle/>
        <a:p>
          <a:endParaRPr lang="en-US" sz="1600">
            <a:solidFill>
              <a:srgbClr val="3D441E"/>
            </a:solidFill>
          </a:endParaRPr>
        </a:p>
      </dgm:t>
    </dgm:pt>
    <dgm:pt modelId="{E5A14807-4AD4-4086-9982-A29127C9215B}" type="sibTrans" cxnId="{64485739-5481-4F4D-832C-CC4E69DEC324}">
      <dgm:prSet/>
      <dgm:spPr/>
      <dgm:t>
        <a:bodyPr/>
        <a:lstStyle/>
        <a:p>
          <a:endParaRPr lang="en-US" sz="1600">
            <a:solidFill>
              <a:srgbClr val="3D441E"/>
            </a:solidFill>
          </a:endParaRPr>
        </a:p>
      </dgm:t>
    </dgm:pt>
    <dgm:pt modelId="{6EF89BAF-6EE5-4A65-9DBB-35CC61BAD0DC}">
      <dgm:prSet custT="1"/>
      <dgm:spPr>
        <a:solidFill>
          <a:srgbClr val="C8C4AF"/>
        </a:solidFill>
      </dgm:spPr>
      <dgm:t>
        <a:bodyPr/>
        <a:lstStyle/>
        <a:p>
          <a:r>
            <a:rPr lang="en-US" sz="1600" b="0" dirty="0" smtClean="0">
              <a:solidFill>
                <a:srgbClr val="3D441E"/>
              </a:solidFill>
            </a:rPr>
            <a:t>Transit Security Elements </a:t>
          </a:r>
          <a:br>
            <a:rPr lang="en-US" sz="1600" b="0" dirty="0" smtClean="0">
              <a:solidFill>
                <a:srgbClr val="3D441E"/>
              </a:solidFill>
            </a:rPr>
          </a:br>
          <a:r>
            <a:rPr lang="en-US" sz="1600" b="0" dirty="0" smtClean="0">
              <a:solidFill>
                <a:srgbClr val="3D441E"/>
              </a:solidFill>
            </a:rPr>
            <a:t>(Border Protection Support) </a:t>
          </a:r>
          <a:endParaRPr lang="en-US" sz="1600" b="0" dirty="0">
            <a:solidFill>
              <a:srgbClr val="3D441E"/>
            </a:solidFill>
          </a:endParaRPr>
        </a:p>
      </dgm:t>
    </dgm:pt>
    <dgm:pt modelId="{C90084E6-1DF3-4BE3-A512-40D9C99EDD85}" type="parTrans" cxnId="{B302717E-A37E-4DC9-9A30-ED4D75D8510B}">
      <dgm:prSet/>
      <dgm:spPr/>
      <dgm:t>
        <a:bodyPr/>
        <a:lstStyle/>
        <a:p>
          <a:endParaRPr lang="en-US" sz="1600">
            <a:solidFill>
              <a:srgbClr val="3D441E"/>
            </a:solidFill>
          </a:endParaRPr>
        </a:p>
      </dgm:t>
    </dgm:pt>
    <dgm:pt modelId="{A5D3D7E0-142F-498D-BDF3-20F9FDDC500C}" type="sibTrans" cxnId="{B302717E-A37E-4DC9-9A30-ED4D75D8510B}">
      <dgm:prSet/>
      <dgm:spPr/>
      <dgm:t>
        <a:bodyPr/>
        <a:lstStyle/>
        <a:p>
          <a:endParaRPr lang="en-US" sz="1600">
            <a:solidFill>
              <a:srgbClr val="3D441E"/>
            </a:solidFill>
          </a:endParaRPr>
        </a:p>
      </dgm:t>
    </dgm:pt>
    <dgm:pt modelId="{3AB5021C-5D9C-4FA6-84F0-4D609357C7E9}" type="pres">
      <dgm:prSet presAssocID="{879E3C58-0D7E-46F3-988D-F72F357B0548}" presName="linear" presStyleCnt="0">
        <dgm:presLayoutVars>
          <dgm:dir/>
          <dgm:resizeHandles val="exact"/>
        </dgm:presLayoutVars>
      </dgm:prSet>
      <dgm:spPr/>
      <dgm:t>
        <a:bodyPr/>
        <a:lstStyle/>
        <a:p>
          <a:endParaRPr lang="en-US"/>
        </a:p>
      </dgm:t>
    </dgm:pt>
    <dgm:pt modelId="{3CB026BC-C246-4575-B4C7-35E982134F06}" type="pres">
      <dgm:prSet presAssocID="{24463166-F9C9-41A3-A112-7DAD584D8D93}" presName="comp" presStyleCnt="0"/>
      <dgm:spPr/>
    </dgm:pt>
    <dgm:pt modelId="{97BB6476-F0F4-48EA-8652-594E9D7B54B6}" type="pres">
      <dgm:prSet presAssocID="{24463166-F9C9-41A3-A112-7DAD584D8D93}" presName="box" presStyleLbl="node1" presStyleIdx="0" presStyleCnt="5"/>
      <dgm:spPr/>
      <dgm:t>
        <a:bodyPr/>
        <a:lstStyle/>
        <a:p>
          <a:endParaRPr lang="en-US"/>
        </a:p>
      </dgm:t>
    </dgm:pt>
    <dgm:pt modelId="{EEE8ED13-790D-496C-948B-02D010227FBF}" type="pres">
      <dgm:prSet presAssocID="{24463166-F9C9-41A3-A112-7DAD584D8D93}" presName="img" presStyleLbl="fgImgPlace1" presStyleIdx="0" presStyleCnt="5"/>
      <dgm:spPr>
        <a:blipFill>
          <a:blip xmlns:r="http://schemas.openxmlformats.org/officeDocument/2006/relationships" r:embed="rId1" cstate="print">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Lst>
          </a:blip>
          <a:srcRect/>
          <a:stretch>
            <a:fillRect l="-9000" r="-9000"/>
          </a:stretch>
        </a:blipFill>
      </dgm:spPr>
      <dgm:t>
        <a:bodyPr/>
        <a:lstStyle/>
        <a:p>
          <a:endParaRPr lang="en-US"/>
        </a:p>
      </dgm:t>
    </dgm:pt>
    <dgm:pt modelId="{29516C2E-A33C-4BC3-BD32-1D231D9509A6}" type="pres">
      <dgm:prSet presAssocID="{24463166-F9C9-41A3-A112-7DAD584D8D93}" presName="text" presStyleLbl="node1" presStyleIdx="0" presStyleCnt="5">
        <dgm:presLayoutVars>
          <dgm:bulletEnabled val="1"/>
        </dgm:presLayoutVars>
      </dgm:prSet>
      <dgm:spPr/>
      <dgm:t>
        <a:bodyPr/>
        <a:lstStyle/>
        <a:p>
          <a:endParaRPr lang="en-US"/>
        </a:p>
      </dgm:t>
    </dgm:pt>
    <dgm:pt modelId="{3A3E0CBD-0977-4E8A-B429-28343C93D92D}" type="pres">
      <dgm:prSet presAssocID="{DAA7726B-A1D4-4C7F-90E6-90C767B0E95B}" presName="spacer" presStyleCnt="0"/>
      <dgm:spPr/>
    </dgm:pt>
    <dgm:pt modelId="{067BDA90-699E-4575-8D61-A92C1C9639F5}" type="pres">
      <dgm:prSet presAssocID="{6EF89BAF-6EE5-4A65-9DBB-35CC61BAD0DC}" presName="comp" presStyleCnt="0"/>
      <dgm:spPr/>
    </dgm:pt>
    <dgm:pt modelId="{41AC03AE-092D-4775-832C-20FA6F35FC6F}" type="pres">
      <dgm:prSet presAssocID="{6EF89BAF-6EE5-4A65-9DBB-35CC61BAD0DC}" presName="box" presStyleLbl="node1" presStyleIdx="1" presStyleCnt="5"/>
      <dgm:spPr/>
      <dgm:t>
        <a:bodyPr/>
        <a:lstStyle/>
        <a:p>
          <a:endParaRPr lang="en-US"/>
        </a:p>
      </dgm:t>
    </dgm:pt>
    <dgm:pt modelId="{A2D0F3D4-9BE1-40ED-8440-45EF94BBDD70}" type="pres">
      <dgm:prSet presAssocID="{6EF89BAF-6EE5-4A65-9DBB-35CC61BAD0DC}" presName="img" presStyleLbl="fgImgPlace1" presStyleIdx="1" presStyleCnt="5"/>
      <dgm:spPr>
        <a:blipFill>
          <a:blip xmlns:r="http://schemas.openxmlformats.org/officeDocument/2006/relationships" r:embed="rId2" cstate="print">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Lst>
          </a:blip>
          <a:srcRect/>
          <a:stretch>
            <a:fillRect t="-2000" b="-2000"/>
          </a:stretch>
        </a:blipFill>
      </dgm:spPr>
      <dgm:t>
        <a:bodyPr/>
        <a:lstStyle/>
        <a:p>
          <a:endParaRPr lang="en-US"/>
        </a:p>
      </dgm:t>
    </dgm:pt>
    <dgm:pt modelId="{6CDB3C10-36CD-4CAC-BEC6-4E7A016F6282}" type="pres">
      <dgm:prSet presAssocID="{6EF89BAF-6EE5-4A65-9DBB-35CC61BAD0DC}" presName="text" presStyleLbl="node1" presStyleIdx="1" presStyleCnt="5">
        <dgm:presLayoutVars>
          <dgm:bulletEnabled val="1"/>
        </dgm:presLayoutVars>
      </dgm:prSet>
      <dgm:spPr/>
      <dgm:t>
        <a:bodyPr/>
        <a:lstStyle/>
        <a:p>
          <a:endParaRPr lang="en-US"/>
        </a:p>
      </dgm:t>
    </dgm:pt>
    <dgm:pt modelId="{DEA61AA7-11E3-413F-8E02-E00F54DFF26A}" type="pres">
      <dgm:prSet presAssocID="{A5D3D7E0-142F-498D-BDF3-20F9FDDC500C}" presName="spacer" presStyleCnt="0"/>
      <dgm:spPr/>
    </dgm:pt>
    <dgm:pt modelId="{0CB30053-A950-46BD-96B2-28DF59D89732}" type="pres">
      <dgm:prSet presAssocID="{54C7C888-AE2C-47A1-A705-1A6E50A9E5F8}" presName="comp" presStyleCnt="0"/>
      <dgm:spPr/>
    </dgm:pt>
    <dgm:pt modelId="{EF9087FA-DC49-4298-81C9-00AFD5EEAA5D}" type="pres">
      <dgm:prSet presAssocID="{54C7C888-AE2C-47A1-A705-1A6E50A9E5F8}" presName="box" presStyleLbl="node1" presStyleIdx="2" presStyleCnt="5"/>
      <dgm:spPr/>
      <dgm:t>
        <a:bodyPr/>
        <a:lstStyle/>
        <a:p>
          <a:endParaRPr lang="en-US"/>
        </a:p>
      </dgm:t>
    </dgm:pt>
    <dgm:pt modelId="{860C6D15-EDA6-4122-BEF3-9AE0D4ED76A0}" type="pres">
      <dgm:prSet presAssocID="{54C7C888-AE2C-47A1-A705-1A6E50A9E5F8}" presName="img" presStyleLbl="fgImgPlace1" presStyleIdx="2" presStyleCnt="5"/>
      <dgm:spPr>
        <a:blipFill>
          <a:blip xmlns:r="http://schemas.openxmlformats.org/officeDocument/2006/relationships" r:embed="rId1" cstate="print">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Lst>
          </a:blip>
          <a:srcRect/>
          <a:stretch>
            <a:fillRect l="-9000" r="-9000"/>
          </a:stretch>
        </a:blipFill>
      </dgm:spPr>
      <dgm:t>
        <a:bodyPr/>
        <a:lstStyle/>
        <a:p>
          <a:endParaRPr lang="en-US"/>
        </a:p>
      </dgm:t>
    </dgm:pt>
    <dgm:pt modelId="{2ED5B0F7-9799-41FF-BDC8-BE87F28FED86}" type="pres">
      <dgm:prSet presAssocID="{54C7C888-AE2C-47A1-A705-1A6E50A9E5F8}" presName="text" presStyleLbl="node1" presStyleIdx="2" presStyleCnt="5">
        <dgm:presLayoutVars>
          <dgm:bulletEnabled val="1"/>
        </dgm:presLayoutVars>
      </dgm:prSet>
      <dgm:spPr/>
      <dgm:t>
        <a:bodyPr/>
        <a:lstStyle/>
        <a:p>
          <a:endParaRPr lang="en-US"/>
        </a:p>
      </dgm:t>
    </dgm:pt>
    <dgm:pt modelId="{50728606-8090-492B-B672-D363100FC97F}" type="pres">
      <dgm:prSet presAssocID="{E5A14807-4AD4-4086-9982-A29127C9215B}" presName="spacer" presStyleCnt="0"/>
      <dgm:spPr/>
    </dgm:pt>
    <dgm:pt modelId="{95A2C67C-9643-4909-A617-7FD6D61B32B4}" type="pres">
      <dgm:prSet presAssocID="{5B8E7E9B-5C0D-4D66-919D-49D508900A37}" presName="comp" presStyleCnt="0"/>
      <dgm:spPr/>
    </dgm:pt>
    <dgm:pt modelId="{5D5F420A-F75C-4B39-846C-498A3FC1C97E}" type="pres">
      <dgm:prSet presAssocID="{5B8E7E9B-5C0D-4D66-919D-49D508900A37}" presName="box" presStyleLbl="node1" presStyleIdx="3" presStyleCnt="5"/>
      <dgm:spPr/>
      <dgm:t>
        <a:bodyPr/>
        <a:lstStyle/>
        <a:p>
          <a:endParaRPr lang="en-US"/>
        </a:p>
      </dgm:t>
    </dgm:pt>
    <dgm:pt modelId="{345984DB-B913-4B21-8CE6-F6898E481BD7}" type="pres">
      <dgm:prSet presAssocID="{5B8E7E9B-5C0D-4D66-919D-49D508900A37}" presName="img" presStyleLbl="fgImgPlace1" presStyleIdx="3" presStyleCnt="5"/>
      <dgm:spPr>
        <a:blipFill>
          <a:blip xmlns:r="http://schemas.openxmlformats.org/officeDocument/2006/relationships" r:embed="rId3" cstate="print">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Lst>
          </a:blip>
          <a:srcRect/>
          <a:stretch>
            <a:fillRect l="-1000" r="-1000"/>
          </a:stretch>
        </a:blipFill>
      </dgm:spPr>
      <dgm:t>
        <a:bodyPr/>
        <a:lstStyle/>
        <a:p>
          <a:endParaRPr lang="en-US"/>
        </a:p>
      </dgm:t>
    </dgm:pt>
    <dgm:pt modelId="{128B6CBC-3809-483E-B337-8B139F195A1D}" type="pres">
      <dgm:prSet presAssocID="{5B8E7E9B-5C0D-4D66-919D-49D508900A37}" presName="text" presStyleLbl="node1" presStyleIdx="3" presStyleCnt="5">
        <dgm:presLayoutVars>
          <dgm:bulletEnabled val="1"/>
        </dgm:presLayoutVars>
      </dgm:prSet>
      <dgm:spPr/>
      <dgm:t>
        <a:bodyPr/>
        <a:lstStyle/>
        <a:p>
          <a:endParaRPr lang="en-US"/>
        </a:p>
      </dgm:t>
    </dgm:pt>
    <dgm:pt modelId="{4D3DB61C-A5B4-42B7-8F30-A9A4C8EACC50}" type="pres">
      <dgm:prSet presAssocID="{B0D326E9-90F5-42DB-B985-23F018E5DBE3}" presName="spacer" presStyleCnt="0"/>
      <dgm:spPr/>
    </dgm:pt>
    <dgm:pt modelId="{691E584C-E5FB-4482-9FA8-A6B64475DC15}" type="pres">
      <dgm:prSet presAssocID="{0B3E78CB-F5FB-4943-9E17-2183858BF337}" presName="comp" presStyleCnt="0"/>
      <dgm:spPr/>
    </dgm:pt>
    <dgm:pt modelId="{3C7AFF49-7A89-4920-A141-60F9948A94BD}" type="pres">
      <dgm:prSet presAssocID="{0B3E78CB-F5FB-4943-9E17-2183858BF337}" presName="box" presStyleLbl="node1" presStyleIdx="4" presStyleCnt="5"/>
      <dgm:spPr/>
      <dgm:t>
        <a:bodyPr/>
        <a:lstStyle/>
        <a:p>
          <a:endParaRPr lang="en-US"/>
        </a:p>
      </dgm:t>
    </dgm:pt>
    <dgm:pt modelId="{4A4118A2-8493-4100-AC60-2878A232C041}" type="pres">
      <dgm:prSet presAssocID="{0B3E78CB-F5FB-4943-9E17-2183858BF337}" presName="img" presStyleLbl="fgImgPlace1" presStyleIdx="4" presStyleCnt="5"/>
      <dgm:spPr>
        <a:blipFill>
          <a:blip xmlns:r="http://schemas.openxmlformats.org/officeDocument/2006/relationships" r:embed="rId4" cstate="print">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Lst>
          </a:blip>
          <a:srcRect/>
          <a:stretch>
            <a:fillRect l="-1000" r="-1000"/>
          </a:stretch>
        </a:blipFill>
      </dgm:spPr>
      <dgm:t>
        <a:bodyPr/>
        <a:lstStyle/>
        <a:p>
          <a:endParaRPr lang="en-US"/>
        </a:p>
      </dgm:t>
    </dgm:pt>
    <dgm:pt modelId="{7EE1AB3E-2863-4B09-A084-117393AE40AE}" type="pres">
      <dgm:prSet presAssocID="{0B3E78CB-F5FB-4943-9E17-2183858BF337}" presName="text" presStyleLbl="node1" presStyleIdx="4" presStyleCnt="5">
        <dgm:presLayoutVars>
          <dgm:bulletEnabled val="1"/>
        </dgm:presLayoutVars>
      </dgm:prSet>
      <dgm:spPr/>
      <dgm:t>
        <a:bodyPr/>
        <a:lstStyle/>
        <a:p>
          <a:endParaRPr lang="en-US"/>
        </a:p>
      </dgm:t>
    </dgm:pt>
  </dgm:ptLst>
  <dgm:cxnLst>
    <dgm:cxn modelId="{DFA1B52E-9FF1-4A72-A760-D7F299989754}" type="presOf" srcId="{0B3E78CB-F5FB-4943-9E17-2183858BF337}" destId="{3C7AFF49-7A89-4920-A141-60F9948A94BD}" srcOrd="0" destOrd="0" presId="urn:microsoft.com/office/officeart/2005/8/layout/vList4"/>
    <dgm:cxn modelId="{7C5DC577-CDC6-43CA-9155-F25C0202AABB}" srcId="{879E3C58-0D7E-46F3-988D-F72F357B0548}" destId="{0B3E78CB-F5FB-4943-9E17-2183858BF337}" srcOrd="4" destOrd="0" parTransId="{DBC4BF55-4194-4B5F-8966-F1A75F7497C5}" sibTransId="{DBBFF455-112D-423F-9A4C-9044AB66EBE4}"/>
    <dgm:cxn modelId="{4671DEAF-7B13-4BAF-8578-6BB2A52CA261}" type="presOf" srcId="{879E3C58-0D7E-46F3-988D-F72F357B0548}" destId="{3AB5021C-5D9C-4FA6-84F0-4D609357C7E9}" srcOrd="0" destOrd="0" presId="urn:microsoft.com/office/officeart/2005/8/layout/vList4"/>
    <dgm:cxn modelId="{ECB8A26F-A010-4059-9896-65748BEF85F2}" type="presOf" srcId="{5B8E7E9B-5C0D-4D66-919D-49D508900A37}" destId="{128B6CBC-3809-483E-B337-8B139F195A1D}" srcOrd="1" destOrd="0" presId="urn:microsoft.com/office/officeart/2005/8/layout/vList4"/>
    <dgm:cxn modelId="{64485739-5481-4F4D-832C-CC4E69DEC324}" srcId="{879E3C58-0D7E-46F3-988D-F72F357B0548}" destId="{54C7C888-AE2C-47A1-A705-1A6E50A9E5F8}" srcOrd="2" destOrd="0" parTransId="{56403EF4-F2D3-4C30-B007-2C4168486D1D}" sibTransId="{E5A14807-4AD4-4086-9982-A29127C9215B}"/>
    <dgm:cxn modelId="{BD8836C1-D802-4DF8-B236-DCB3F1B74936}" type="presOf" srcId="{5B8E7E9B-5C0D-4D66-919D-49D508900A37}" destId="{5D5F420A-F75C-4B39-846C-498A3FC1C97E}" srcOrd="0" destOrd="0" presId="urn:microsoft.com/office/officeart/2005/8/layout/vList4"/>
    <dgm:cxn modelId="{B302717E-A37E-4DC9-9A30-ED4D75D8510B}" srcId="{879E3C58-0D7E-46F3-988D-F72F357B0548}" destId="{6EF89BAF-6EE5-4A65-9DBB-35CC61BAD0DC}" srcOrd="1" destOrd="0" parTransId="{C90084E6-1DF3-4BE3-A512-40D9C99EDD85}" sibTransId="{A5D3D7E0-142F-498D-BDF3-20F9FDDC500C}"/>
    <dgm:cxn modelId="{610ABC68-43D0-46C0-A6A2-7D8C6E234FC8}" type="presOf" srcId="{54C7C888-AE2C-47A1-A705-1A6E50A9E5F8}" destId="{EF9087FA-DC49-4298-81C9-00AFD5EEAA5D}" srcOrd="0" destOrd="0" presId="urn:microsoft.com/office/officeart/2005/8/layout/vList4"/>
    <dgm:cxn modelId="{69F6DE70-5B9E-4EBA-975D-E2B49DC4E4AA}" type="presOf" srcId="{6EF89BAF-6EE5-4A65-9DBB-35CC61BAD0DC}" destId="{6CDB3C10-36CD-4CAC-BEC6-4E7A016F6282}" srcOrd="1" destOrd="0" presId="urn:microsoft.com/office/officeart/2005/8/layout/vList4"/>
    <dgm:cxn modelId="{9DE7B5FC-367B-4B1C-90D2-DE6DB9C2CFE8}" srcId="{879E3C58-0D7E-46F3-988D-F72F357B0548}" destId="{5B8E7E9B-5C0D-4D66-919D-49D508900A37}" srcOrd="3" destOrd="0" parTransId="{00BC61EE-598F-4AA0-B543-BC04354E5725}" sibTransId="{B0D326E9-90F5-42DB-B985-23F018E5DBE3}"/>
    <dgm:cxn modelId="{04D2147C-263F-4258-AF16-BADAD0EA78A2}" type="presOf" srcId="{6EF89BAF-6EE5-4A65-9DBB-35CC61BAD0DC}" destId="{41AC03AE-092D-4775-832C-20FA6F35FC6F}" srcOrd="0" destOrd="0" presId="urn:microsoft.com/office/officeart/2005/8/layout/vList4"/>
    <dgm:cxn modelId="{A60FFE5A-DCB0-41C5-9C1A-D486A4E7394F}" type="presOf" srcId="{0B3E78CB-F5FB-4943-9E17-2183858BF337}" destId="{7EE1AB3E-2863-4B09-A084-117393AE40AE}" srcOrd="1" destOrd="0" presId="urn:microsoft.com/office/officeart/2005/8/layout/vList4"/>
    <dgm:cxn modelId="{5CCF1CD9-9373-4752-A3FA-52F7A11D2B8F}" type="presOf" srcId="{24463166-F9C9-41A3-A112-7DAD584D8D93}" destId="{29516C2E-A33C-4BC3-BD32-1D231D9509A6}" srcOrd="1" destOrd="0" presId="urn:microsoft.com/office/officeart/2005/8/layout/vList4"/>
    <dgm:cxn modelId="{2030459B-7CF3-49ED-BF92-C7A61AEAFFF2}" srcId="{879E3C58-0D7E-46F3-988D-F72F357B0548}" destId="{24463166-F9C9-41A3-A112-7DAD584D8D93}" srcOrd="0" destOrd="0" parTransId="{BBA9E0ED-0CE9-4BF6-B2AD-F93DF9C7BDD7}" sibTransId="{DAA7726B-A1D4-4C7F-90E6-90C767B0E95B}"/>
    <dgm:cxn modelId="{836C2076-18B0-4D61-AD83-DA8553CF47F6}" type="presOf" srcId="{54C7C888-AE2C-47A1-A705-1A6E50A9E5F8}" destId="{2ED5B0F7-9799-41FF-BDC8-BE87F28FED86}" srcOrd="1" destOrd="0" presId="urn:microsoft.com/office/officeart/2005/8/layout/vList4"/>
    <dgm:cxn modelId="{629AADFF-3785-4C72-9AF7-4E5DE8847144}" type="presOf" srcId="{24463166-F9C9-41A3-A112-7DAD584D8D93}" destId="{97BB6476-F0F4-48EA-8652-594E9D7B54B6}" srcOrd="0" destOrd="0" presId="urn:microsoft.com/office/officeart/2005/8/layout/vList4"/>
    <dgm:cxn modelId="{28425324-80EF-4A11-A4CF-1021B1DB1BAB}" type="presParOf" srcId="{3AB5021C-5D9C-4FA6-84F0-4D609357C7E9}" destId="{3CB026BC-C246-4575-B4C7-35E982134F06}" srcOrd="0" destOrd="0" presId="urn:microsoft.com/office/officeart/2005/8/layout/vList4"/>
    <dgm:cxn modelId="{0EDEBF20-2AD1-4780-98AA-04EA5409258F}" type="presParOf" srcId="{3CB026BC-C246-4575-B4C7-35E982134F06}" destId="{97BB6476-F0F4-48EA-8652-594E9D7B54B6}" srcOrd="0" destOrd="0" presId="urn:microsoft.com/office/officeart/2005/8/layout/vList4"/>
    <dgm:cxn modelId="{6BE62F71-DE86-4036-8BAC-A0AD55506341}" type="presParOf" srcId="{3CB026BC-C246-4575-B4C7-35E982134F06}" destId="{EEE8ED13-790D-496C-948B-02D010227FBF}" srcOrd="1" destOrd="0" presId="urn:microsoft.com/office/officeart/2005/8/layout/vList4"/>
    <dgm:cxn modelId="{7C3EDD66-E031-4AFA-8012-9305DF109B31}" type="presParOf" srcId="{3CB026BC-C246-4575-B4C7-35E982134F06}" destId="{29516C2E-A33C-4BC3-BD32-1D231D9509A6}" srcOrd="2" destOrd="0" presId="urn:microsoft.com/office/officeart/2005/8/layout/vList4"/>
    <dgm:cxn modelId="{589125EE-97A8-4A2A-A47E-81025E735B71}" type="presParOf" srcId="{3AB5021C-5D9C-4FA6-84F0-4D609357C7E9}" destId="{3A3E0CBD-0977-4E8A-B429-28343C93D92D}" srcOrd="1" destOrd="0" presId="urn:microsoft.com/office/officeart/2005/8/layout/vList4"/>
    <dgm:cxn modelId="{812406DE-9812-4F2C-89D7-23326B7ED4C5}" type="presParOf" srcId="{3AB5021C-5D9C-4FA6-84F0-4D609357C7E9}" destId="{067BDA90-699E-4575-8D61-A92C1C9639F5}" srcOrd="2" destOrd="0" presId="urn:microsoft.com/office/officeart/2005/8/layout/vList4"/>
    <dgm:cxn modelId="{0F2D612E-1A5C-4A75-83F0-D147402CDEFE}" type="presParOf" srcId="{067BDA90-699E-4575-8D61-A92C1C9639F5}" destId="{41AC03AE-092D-4775-832C-20FA6F35FC6F}" srcOrd="0" destOrd="0" presId="urn:microsoft.com/office/officeart/2005/8/layout/vList4"/>
    <dgm:cxn modelId="{E3BBA9F2-370C-4817-804E-B33CA2861D45}" type="presParOf" srcId="{067BDA90-699E-4575-8D61-A92C1C9639F5}" destId="{A2D0F3D4-9BE1-40ED-8440-45EF94BBDD70}" srcOrd="1" destOrd="0" presId="urn:microsoft.com/office/officeart/2005/8/layout/vList4"/>
    <dgm:cxn modelId="{31584CD1-A2A3-4773-AFF4-3708E8161FEF}" type="presParOf" srcId="{067BDA90-699E-4575-8D61-A92C1C9639F5}" destId="{6CDB3C10-36CD-4CAC-BEC6-4E7A016F6282}" srcOrd="2" destOrd="0" presId="urn:microsoft.com/office/officeart/2005/8/layout/vList4"/>
    <dgm:cxn modelId="{589D73B3-7068-4341-A41C-2F4542DCB41B}" type="presParOf" srcId="{3AB5021C-5D9C-4FA6-84F0-4D609357C7E9}" destId="{DEA61AA7-11E3-413F-8E02-E00F54DFF26A}" srcOrd="3" destOrd="0" presId="urn:microsoft.com/office/officeart/2005/8/layout/vList4"/>
    <dgm:cxn modelId="{62ABC547-C743-40F4-A482-106B65D971DE}" type="presParOf" srcId="{3AB5021C-5D9C-4FA6-84F0-4D609357C7E9}" destId="{0CB30053-A950-46BD-96B2-28DF59D89732}" srcOrd="4" destOrd="0" presId="urn:microsoft.com/office/officeart/2005/8/layout/vList4"/>
    <dgm:cxn modelId="{4720EFE0-1F98-4CB8-A334-9D730EB63B03}" type="presParOf" srcId="{0CB30053-A950-46BD-96B2-28DF59D89732}" destId="{EF9087FA-DC49-4298-81C9-00AFD5EEAA5D}" srcOrd="0" destOrd="0" presId="urn:microsoft.com/office/officeart/2005/8/layout/vList4"/>
    <dgm:cxn modelId="{7F4D0F0D-20F6-49F8-A9FC-0653D85EFD34}" type="presParOf" srcId="{0CB30053-A950-46BD-96B2-28DF59D89732}" destId="{860C6D15-EDA6-4122-BEF3-9AE0D4ED76A0}" srcOrd="1" destOrd="0" presId="urn:microsoft.com/office/officeart/2005/8/layout/vList4"/>
    <dgm:cxn modelId="{30F26A98-6106-45FE-A3E9-7F99E27C0F59}" type="presParOf" srcId="{0CB30053-A950-46BD-96B2-28DF59D89732}" destId="{2ED5B0F7-9799-41FF-BDC8-BE87F28FED86}" srcOrd="2" destOrd="0" presId="urn:microsoft.com/office/officeart/2005/8/layout/vList4"/>
    <dgm:cxn modelId="{8E9A4E73-700F-4CB3-A656-9A966A72613C}" type="presParOf" srcId="{3AB5021C-5D9C-4FA6-84F0-4D609357C7E9}" destId="{50728606-8090-492B-B672-D363100FC97F}" srcOrd="5" destOrd="0" presId="urn:microsoft.com/office/officeart/2005/8/layout/vList4"/>
    <dgm:cxn modelId="{FA95D191-2FAE-4178-BE71-112D1821B886}" type="presParOf" srcId="{3AB5021C-5D9C-4FA6-84F0-4D609357C7E9}" destId="{95A2C67C-9643-4909-A617-7FD6D61B32B4}" srcOrd="6" destOrd="0" presId="urn:microsoft.com/office/officeart/2005/8/layout/vList4"/>
    <dgm:cxn modelId="{ED786157-E7E3-44AE-8612-206E646AACC4}" type="presParOf" srcId="{95A2C67C-9643-4909-A617-7FD6D61B32B4}" destId="{5D5F420A-F75C-4B39-846C-498A3FC1C97E}" srcOrd="0" destOrd="0" presId="urn:microsoft.com/office/officeart/2005/8/layout/vList4"/>
    <dgm:cxn modelId="{C2C2AD95-079B-4AD9-ABF8-D54B701534E7}" type="presParOf" srcId="{95A2C67C-9643-4909-A617-7FD6D61B32B4}" destId="{345984DB-B913-4B21-8CE6-F6898E481BD7}" srcOrd="1" destOrd="0" presId="urn:microsoft.com/office/officeart/2005/8/layout/vList4"/>
    <dgm:cxn modelId="{CC28E454-2713-470B-9D51-EB60AE27D388}" type="presParOf" srcId="{95A2C67C-9643-4909-A617-7FD6D61B32B4}" destId="{128B6CBC-3809-483E-B337-8B139F195A1D}" srcOrd="2" destOrd="0" presId="urn:microsoft.com/office/officeart/2005/8/layout/vList4"/>
    <dgm:cxn modelId="{B758F04F-7784-4B89-88ED-D6E324B22CAA}" type="presParOf" srcId="{3AB5021C-5D9C-4FA6-84F0-4D609357C7E9}" destId="{4D3DB61C-A5B4-42B7-8F30-A9A4C8EACC50}" srcOrd="7" destOrd="0" presId="urn:microsoft.com/office/officeart/2005/8/layout/vList4"/>
    <dgm:cxn modelId="{7F1A7257-0036-4254-9601-86CB7791BC57}" type="presParOf" srcId="{3AB5021C-5D9C-4FA6-84F0-4D609357C7E9}" destId="{691E584C-E5FB-4482-9FA8-A6B64475DC15}" srcOrd="8" destOrd="0" presId="urn:microsoft.com/office/officeart/2005/8/layout/vList4"/>
    <dgm:cxn modelId="{83750AB8-0882-46F5-9676-95D145B5C73D}" type="presParOf" srcId="{691E584C-E5FB-4482-9FA8-A6B64475DC15}" destId="{3C7AFF49-7A89-4920-A141-60F9948A94BD}" srcOrd="0" destOrd="0" presId="urn:microsoft.com/office/officeart/2005/8/layout/vList4"/>
    <dgm:cxn modelId="{F7692D22-79CF-4E02-965F-BA6FBF4A00F4}" type="presParOf" srcId="{691E584C-E5FB-4482-9FA8-A6B64475DC15}" destId="{4A4118A2-8493-4100-AC60-2878A232C041}" srcOrd="1" destOrd="0" presId="urn:microsoft.com/office/officeart/2005/8/layout/vList4"/>
    <dgm:cxn modelId="{C6ED2232-CE2D-4D7C-9886-BC194E430B1B}" type="presParOf" srcId="{691E584C-E5FB-4482-9FA8-A6B64475DC15}" destId="{7EE1AB3E-2863-4B09-A084-117393AE40AE}" srcOrd="2"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2C3FAC4A-1E80-4783-BBD9-D12C7641A0D2}" type="doc">
      <dgm:prSet loTypeId="urn:microsoft.com/office/officeart/2005/8/layout/chevron1" loCatId="process" qsTypeId="urn:microsoft.com/office/officeart/2005/8/quickstyle/simple1" qsCatId="simple" csTypeId="urn:microsoft.com/office/officeart/2005/8/colors/accent1_2" csCatId="accent1" phldr="1"/>
      <dgm:spPr/>
    </dgm:pt>
    <dgm:pt modelId="{6C0C3BC4-E9A9-4FCC-981E-7C1472B9E23D}">
      <dgm:prSet phldrT="[Text]" custT="1"/>
      <dgm:spPr>
        <a:solidFill>
          <a:srgbClr val="3D441E"/>
        </a:solidFill>
      </dgm:spPr>
      <dgm:t>
        <a:bodyPr/>
        <a:lstStyle/>
        <a:p>
          <a:r>
            <a:rPr lang="en-US" sz="2000" b="0" dirty="0" smtClean="0"/>
            <a:t>Replicate</a:t>
          </a:r>
          <a:endParaRPr lang="en-US" sz="2000" b="0" dirty="0"/>
        </a:p>
      </dgm:t>
    </dgm:pt>
    <dgm:pt modelId="{B72F080B-A4BE-4F5F-8852-5BB038EBC528}" type="parTrans" cxnId="{D813A648-56E5-47AF-A5D7-E465B1E6AA3F}">
      <dgm:prSet/>
      <dgm:spPr/>
      <dgm:t>
        <a:bodyPr/>
        <a:lstStyle/>
        <a:p>
          <a:endParaRPr lang="en-US" sz="2000" b="0"/>
        </a:p>
      </dgm:t>
    </dgm:pt>
    <dgm:pt modelId="{59C20D60-561E-43F4-B9A2-271BBD1AB8D6}" type="sibTrans" cxnId="{D813A648-56E5-47AF-A5D7-E465B1E6AA3F}">
      <dgm:prSet/>
      <dgm:spPr/>
      <dgm:t>
        <a:bodyPr/>
        <a:lstStyle/>
        <a:p>
          <a:endParaRPr lang="en-US" sz="2000" b="0"/>
        </a:p>
      </dgm:t>
    </dgm:pt>
    <dgm:pt modelId="{312A4BD7-2893-43CC-B39E-5D6DBD359FE2}">
      <dgm:prSet phldrT="[Text]" custT="1"/>
      <dgm:spPr>
        <a:solidFill>
          <a:srgbClr val="3D441E"/>
        </a:solidFill>
      </dgm:spPr>
      <dgm:t>
        <a:bodyPr/>
        <a:lstStyle/>
        <a:p>
          <a:r>
            <a:rPr lang="en-US" sz="2000" b="0" dirty="0" smtClean="0"/>
            <a:t>Replace</a:t>
          </a:r>
          <a:endParaRPr lang="en-US" sz="2000" b="0" dirty="0"/>
        </a:p>
      </dgm:t>
    </dgm:pt>
    <dgm:pt modelId="{E9847361-E1C4-4FE5-A8F2-BB94716E9F17}" type="parTrans" cxnId="{39285A11-CCE4-44FC-8D87-30010FA13492}">
      <dgm:prSet/>
      <dgm:spPr/>
      <dgm:t>
        <a:bodyPr/>
        <a:lstStyle/>
        <a:p>
          <a:endParaRPr lang="en-US" sz="2000" b="0"/>
        </a:p>
      </dgm:t>
    </dgm:pt>
    <dgm:pt modelId="{927C01DB-81AC-4597-A927-8224B0EAF21A}" type="sibTrans" cxnId="{39285A11-CCE4-44FC-8D87-30010FA13492}">
      <dgm:prSet/>
      <dgm:spPr/>
      <dgm:t>
        <a:bodyPr/>
        <a:lstStyle/>
        <a:p>
          <a:endParaRPr lang="en-US" sz="2000" b="0"/>
        </a:p>
      </dgm:t>
    </dgm:pt>
    <dgm:pt modelId="{9F5C4C56-F249-488D-B19C-F2A5065E760C}">
      <dgm:prSet phldrT="[Text]" custT="1"/>
      <dgm:spPr>
        <a:solidFill>
          <a:srgbClr val="3D441E"/>
        </a:solidFill>
      </dgm:spPr>
      <dgm:t>
        <a:bodyPr/>
        <a:lstStyle/>
        <a:p>
          <a:r>
            <a:rPr lang="en-US" sz="2000" b="0" dirty="0" smtClean="0"/>
            <a:t>Incubate</a:t>
          </a:r>
          <a:endParaRPr lang="en-US" sz="2000" b="0" dirty="0"/>
        </a:p>
      </dgm:t>
    </dgm:pt>
    <dgm:pt modelId="{B7E03D53-FD94-4D2F-AE36-076B2138D879}" type="parTrans" cxnId="{CC476B58-464A-4E9A-9E6A-09FAA23ABD8E}">
      <dgm:prSet/>
      <dgm:spPr/>
      <dgm:t>
        <a:bodyPr/>
        <a:lstStyle/>
        <a:p>
          <a:endParaRPr lang="en-US" sz="2000" b="0"/>
        </a:p>
      </dgm:t>
    </dgm:pt>
    <dgm:pt modelId="{18BED8BB-D80D-4C32-B368-E6957A2B62CD}" type="sibTrans" cxnId="{CC476B58-464A-4E9A-9E6A-09FAA23ABD8E}">
      <dgm:prSet/>
      <dgm:spPr/>
      <dgm:t>
        <a:bodyPr/>
        <a:lstStyle/>
        <a:p>
          <a:endParaRPr lang="en-US" sz="2000" b="0"/>
        </a:p>
      </dgm:t>
    </dgm:pt>
    <dgm:pt modelId="{75363B3D-28B4-47ED-93B9-B48D5B712307}">
      <dgm:prSet custT="1"/>
      <dgm:spPr>
        <a:solidFill>
          <a:srgbClr val="3D441E"/>
        </a:solidFill>
      </dgm:spPr>
      <dgm:t>
        <a:bodyPr/>
        <a:lstStyle/>
        <a:p>
          <a:r>
            <a:rPr lang="en-US" sz="2000" b="0" dirty="0" smtClean="0"/>
            <a:t>Reinforce</a:t>
          </a:r>
          <a:endParaRPr lang="en-US" sz="2000" b="0" dirty="0"/>
        </a:p>
      </dgm:t>
    </dgm:pt>
    <dgm:pt modelId="{CBE39A2F-2222-4548-904A-D5C2905C50B3}" type="parTrans" cxnId="{14AC97E3-C729-4366-BD94-ECC48FD0D933}">
      <dgm:prSet/>
      <dgm:spPr/>
      <dgm:t>
        <a:bodyPr/>
        <a:lstStyle/>
        <a:p>
          <a:endParaRPr lang="en-US" sz="2000" b="0"/>
        </a:p>
      </dgm:t>
    </dgm:pt>
    <dgm:pt modelId="{117E472F-E8BA-4479-B21A-3777B0C9E895}" type="sibTrans" cxnId="{14AC97E3-C729-4366-BD94-ECC48FD0D933}">
      <dgm:prSet/>
      <dgm:spPr/>
      <dgm:t>
        <a:bodyPr/>
        <a:lstStyle/>
        <a:p>
          <a:endParaRPr lang="en-US" sz="2000" b="0"/>
        </a:p>
      </dgm:t>
    </dgm:pt>
    <dgm:pt modelId="{D2A0103A-2044-4786-B870-D75708FF8857}" type="pres">
      <dgm:prSet presAssocID="{2C3FAC4A-1E80-4783-BBD9-D12C7641A0D2}" presName="Name0" presStyleCnt="0">
        <dgm:presLayoutVars>
          <dgm:dir/>
          <dgm:animLvl val="lvl"/>
          <dgm:resizeHandles val="exact"/>
        </dgm:presLayoutVars>
      </dgm:prSet>
      <dgm:spPr/>
    </dgm:pt>
    <dgm:pt modelId="{B5A871F5-D83F-4ADF-94E0-1FB1D6B46A96}" type="pres">
      <dgm:prSet presAssocID="{6C0C3BC4-E9A9-4FCC-981E-7C1472B9E23D}" presName="parTxOnly" presStyleLbl="node1" presStyleIdx="0" presStyleCnt="4">
        <dgm:presLayoutVars>
          <dgm:chMax val="0"/>
          <dgm:chPref val="0"/>
          <dgm:bulletEnabled val="1"/>
        </dgm:presLayoutVars>
      </dgm:prSet>
      <dgm:spPr/>
      <dgm:t>
        <a:bodyPr/>
        <a:lstStyle/>
        <a:p>
          <a:endParaRPr lang="en-US"/>
        </a:p>
      </dgm:t>
    </dgm:pt>
    <dgm:pt modelId="{6C312219-FB26-4D5A-BD14-70ED7DD14ABE}" type="pres">
      <dgm:prSet presAssocID="{59C20D60-561E-43F4-B9A2-271BBD1AB8D6}" presName="parTxOnlySpace" presStyleCnt="0"/>
      <dgm:spPr/>
    </dgm:pt>
    <dgm:pt modelId="{D65574F4-C1D5-465D-81FD-C0408ED55828}" type="pres">
      <dgm:prSet presAssocID="{312A4BD7-2893-43CC-B39E-5D6DBD359FE2}" presName="parTxOnly" presStyleLbl="node1" presStyleIdx="1" presStyleCnt="4">
        <dgm:presLayoutVars>
          <dgm:chMax val="0"/>
          <dgm:chPref val="0"/>
          <dgm:bulletEnabled val="1"/>
        </dgm:presLayoutVars>
      </dgm:prSet>
      <dgm:spPr/>
      <dgm:t>
        <a:bodyPr/>
        <a:lstStyle/>
        <a:p>
          <a:endParaRPr lang="en-US"/>
        </a:p>
      </dgm:t>
    </dgm:pt>
    <dgm:pt modelId="{D8F985BA-34FF-4D1E-80CF-49519DC308EC}" type="pres">
      <dgm:prSet presAssocID="{927C01DB-81AC-4597-A927-8224B0EAF21A}" presName="parTxOnlySpace" presStyleCnt="0"/>
      <dgm:spPr/>
    </dgm:pt>
    <dgm:pt modelId="{437B0967-A161-4BF1-BDD2-0275E3CD42A7}" type="pres">
      <dgm:prSet presAssocID="{75363B3D-28B4-47ED-93B9-B48D5B712307}" presName="parTxOnly" presStyleLbl="node1" presStyleIdx="2" presStyleCnt="4" custLinFactY="-80880" custLinFactNeighborX="21839" custLinFactNeighborY="-100000">
        <dgm:presLayoutVars>
          <dgm:chMax val="0"/>
          <dgm:chPref val="0"/>
          <dgm:bulletEnabled val="1"/>
        </dgm:presLayoutVars>
      </dgm:prSet>
      <dgm:spPr/>
      <dgm:t>
        <a:bodyPr/>
        <a:lstStyle/>
        <a:p>
          <a:endParaRPr lang="en-US"/>
        </a:p>
      </dgm:t>
    </dgm:pt>
    <dgm:pt modelId="{A01E270B-70BD-479E-AC84-B68931F2E353}" type="pres">
      <dgm:prSet presAssocID="{117E472F-E8BA-4479-B21A-3777B0C9E895}" presName="parTxOnlySpace" presStyleCnt="0"/>
      <dgm:spPr/>
    </dgm:pt>
    <dgm:pt modelId="{53B2AE16-9B48-4D28-A1D3-55631E934009}" type="pres">
      <dgm:prSet presAssocID="{9F5C4C56-F249-488D-B19C-F2A5065E760C}" presName="parTxOnly" presStyleLbl="node1" presStyleIdx="3" presStyleCnt="4">
        <dgm:presLayoutVars>
          <dgm:chMax val="0"/>
          <dgm:chPref val="0"/>
          <dgm:bulletEnabled val="1"/>
        </dgm:presLayoutVars>
      </dgm:prSet>
      <dgm:spPr/>
      <dgm:t>
        <a:bodyPr/>
        <a:lstStyle/>
        <a:p>
          <a:endParaRPr lang="en-US"/>
        </a:p>
      </dgm:t>
    </dgm:pt>
  </dgm:ptLst>
  <dgm:cxnLst>
    <dgm:cxn modelId="{19675D41-6271-48A4-9437-F7C2F677FB75}" type="presOf" srcId="{75363B3D-28B4-47ED-93B9-B48D5B712307}" destId="{437B0967-A161-4BF1-BDD2-0275E3CD42A7}" srcOrd="0" destOrd="0" presId="urn:microsoft.com/office/officeart/2005/8/layout/chevron1"/>
    <dgm:cxn modelId="{39285A11-CCE4-44FC-8D87-30010FA13492}" srcId="{2C3FAC4A-1E80-4783-BBD9-D12C7641A0D2}" destId="{312A4BD7-2893-43CC-B39E-5D6DBD359FE2}" srcOrd="1" destOrd="0" parTransId="{E9847361-E1C4-4FE5-A8F2-BB94716E9F17}" sibTransId="{927C01DB-81AC-4597-A927-8224B0EAF21A}"/>
    <dgm:cxn modelId="{87E311B1-DE6A-43E7-8D43-8476184805A6}" type="presOf" srcId="{2C3FAC4A-1E80-4783-BBD9-D12C7641A0D2}" destId="{D2A0103A-2044-4786-B870-D75708FF8857}" srcOrd="0" destOrd="0" presId="urn:microsoft.com/office/officeart/2005/8/layout/chevron1"/>
    <dgm:cxn modelId="{71AE7CAB-594B-4E78-9996-04E76B6184BA}" type="presOf" srcId="{9F5C4C56-F249-488D-B19C-F2A5065E760C}" destId="{53B2AE16-9B48-4D28-A1D3-55631E934009}" srcOrd="0" destOrd="0" presId="urn:microsoft.com/office/officeart/2005/8/layout/chevron1"/>
    <dgm:cxn modelId="{2615BCBA-3772-4FB7-AE2D-3C2619E89617}" type="presOf" srcId="{6C0C3BC4-E9A9-4FCC-981E-7C1472B9E23D}" destId="{B5A871F5-D83F-4ADF-94E0-1FB1D6B46A96}" srcOrd="0" destOrd="0" presId="urn:microsoft.com/office/officeart/2005/8/layout/chevron1"/>
    <dgm:cxn modelId="{D813A648-56E5-47AF-A5D7-E465B1E6AA3F}" srcId="{2C3FAC4A-1E80-4783-BBD9-D12C7641A0D2}" destId="{6C0C3BC4-E9A9-4FCC-981E-7C1472B9E23D}" srcOrd="0" destOrd="0" parTransId="{B72F080B-A4BE-4F5F-8852-5BB038EBC528}" sibTransId="{59C20D60-561E-43F4-B9A2-271BBD1AB8D6}"/>
    <dgm:cxn modelId="{14AC97E3-C729-4366-BD94-ECC48FD0D933}" srcId="{2C3FAC4A-1E80-4783-BBD9-D12C7641A0D2}" destId="{75363B3D-28B4-47ED-93B9-B48D5B712307}" srcOrd="2" destOrd="0" parTransId="{CBE39A2F-2222-4548-904A-D5C2905C50B3}" sibTransId="{117E472F-E8BA-4479-B21A-3777B0C9E895}"/>
    <dgm:cxn modelId="{C427003E-38BD-4E4B-98EC-2C32A6573070}" type="presOf" srcId="{312A4BD7-2893-43CC-B39E-5D6DBD359FE2}" destId="{D65574F4-C1D5-465D-81FD-C0408ED55828}" srcOrd="0" destOrd="0" presId="urn:microsoft.com/office/officeart/2005/8/layout/chevron1"/>
    <dgm:cxn modelId="{CC476B58-464A-4E9A-9E6A-09FAA23ABD8E}" srcId="{2C3FAC4A-1E80-4783-BBD9-D12C7641A0D2}" destId="{9F5C4C56-F249-488D-B19C-F2A5065E760C}" srcOrd="3" destOrd="0" parTransId="{B7E03D53-FD94-4D2F-AE36-076B2138D879}" sibTransId="{18BED8BB-D80D-4C32-B368-E6957A2B62CD}"/>
    <dgm:cxn modelId="{1F7294EF-1C8B-4F74-9E1D-E67733C26405}" type="presParOf" srcId="{D2A0103A-2044-4786-B870-D75708FF8857}" destId="{B5A871F5-D83F-4ADF-94E0-1FB1D6B46A96}" srcOrd="0" destOrd="0" presId="urn:microsoft.com/office/officeart/2005/8/layout/chevron1"/>
    <dgm:cxn modelId="{3D667F36-52C0-43B3-A3CF-3343443DC910}" type="presParOf" srcId="{D2A0103A-2044-4786-B870-D75708FF8857}" destId="{6C312219-FB26-4D5A-BD14-70ED7DD14ABE}" srcOrd="1" destOrd="0" presId="urn:microsoft.com/office/officeart/2005/8/layout/chevron1"/>
    <dgm:cxn modelId="{5EC8C183-74B9-4F31-8C79-C2176653F235}" type="presParOf" srcId="{D2A0103A-2044-4786-B870-D75708FF8857}" destId="{D65574F4-C1D5-465D-81FD-C0408ED55828}" srcOrd="2" destOrd="0" presId="urn:microsoft.com/office/officeart/2005/8/layout/chevron1"/>
    <dgm:cxn modelId="{93EEFBC3-FBB0-4CA7-8D14-21467220E949}" type="presParOf" srcId="{D2A0103A-2044-4786-B870-D75708FF8857}" destId="{D8F985BA-34FF-4D1E-80CF-49519DC308EC}" srcOrd="3" destOrd="0" presId="urn:microsoft.com/office/officeart/2005/8/layout/chevron1"/>
    <dgm:cxn modelId="{C3380B74-916B-48D4-9087-BD9074E059BF}" type="presParOf" srcId="{D2A0103A-2044-4786-B870-D75708FF8857}" destId="{437B0967-A161-4BF1-BDD2-0275E3CD42A7}" srcOrd="4" destOrd="0" presId="urn:microsoft.com/office/officeart/2005/8/layout/chevron1"/>
    <dgm:cxn modelId="{29A70A5B-D8B6-48A5-A1AC-D2BFF1DAD4A2}" type="presParOf" srcId="{D2A0103A-2044-4786-B870-D75708FF8857}" destId="{A01E270B-70BD-479E-AC84-B68931F2E353}" srcOrd="5" destOrd="0" presId="urn:microsoft.com/office/officeart/2005/8/layout/chevron1"/>
    <dgm:cxn modelId="{E5BFCE64-DD13-45D1-AFE9-371E8868FB85}" type="presParOf" srcId="{D2A0103A-2044-4786-B870-D75708FF8857}" destId="{53B2AE16-9B48-4D28-A1D3-55631E934009}" srcOrd="6" destOrd="0" presId="urn:microsoft.com/office/officeart/2005/8/layout/chevron1"/>
  </dgm:cxnLst>
  <dgm:bg>
    <a:noFill/>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9C308D9-B87A-4F47-B1E9-847C70A8EEB3}" type="doc">
      <dgm:prSet loTypeId="urn:microsoft.com/office/officeart/2005/8/layout/cycle8" loCatId="cycle" qsTypeId="urn:microsoft.com/office/officeart/2005/8/quickstyle/simple1" qsCatId="simple" csTypeId="urn:microsoft.com/office/officeart/2005/8/colors/accent1_2" csCatId="accent1" phldr="1"/>
      <dgm:spPr/>
    </dgm:pt>
    <dgm:pt modelId="{9BA4E24A-B7D8-4515-8275-432D4C881559}">
      <dgm:prSet phldrT="[Text]" custT="1"/>
      <dgm:spPr>
        <a:solidFill>
          <a:srgbClr val="2E362C">
            <a:alpha val="20000"/>
          </a:srgbClr>
        </a:solidFill>
      </dgm:spPr>
      <dgm:t>
        <a:bodyPr/>
        <a:lstStyle/>
        <a:p>
          <a:r>
            <a:rPr lang="en-US" sz="900" b="0" dirty="0" smtClean="0">
              <a:solidFill>
                <a:schemeClr val="tx1"/>
              </a:solidFill>
              <a:latin typeface="Arial" panose="020B0604020202020204" pitchFamily="34" charset="0"/>
              <a:cs typeface="Arial" panose="020B0604020202020204" pitchFamily="34" charset="0"/>
            </a:rPr>
            <a:t> </a:t>
          </a:r>
          <a:br>
            <a:rPr lang="en-US" sz="900" b="0" dirty="0" smtClean="0">
              <a:solidFill>
                <a:schemeClr val="tx1"/>
              </a:solidFill>
              <a:latin typeface="Arial" panose="020B0604020202020204" pitchFamily="34" charset="0"/>
              <a:cs typeface="Arial" panose="020B0604020202020204" pitchFamily="34" charset="0"/>
            </a:rPr>
          </a:br>
          <a:endParaRPr lang="en-US" sz="900" b="0" dirty="0">
            <a:solidFill>
              <a:schemeClr val="tx1"/>
            </a:solidFill>
            <a:latin typeface="Arial" panose="020B0604020202020204" pitchFamily="34" charset="0"/>
            <a:cs typeface="Arial" panose="020B0604020202020204" pitchFamily="34" charset="0"/>
          </a:endParaRPr>
        </a:p>
      </dgm:t>
    </dgm:pt>
    <dgm:pt modelId="{656A8E0D-633E-4994-8141-E2391298B8E4}" type="parTrans" cxnId="{88C3205D-6C19-4A18-B7EB-085D4EA69F48}">
      <dgm:prSet/>
      <dgm:spPr/>
      <dgm:t>
        <a:bodyPr/>
        <a:lstStyle/>
        <a:p>
          <a:endParaRPr lang="en-US" sz="1000">
            <a:latin typeface="Arial" panose="020B0604020202020204" pitchFamily="34" charset="0"/>
            <a:cs typeface="Arial" panose="020B0604020202020204" pitchFamily="34" charset="0"/>
          </a:endParaRPr>
        </a:p>
      </dgm:t>
    </dgm:pt>
    <dgm:pt modelId="{4F7E83A3-1E2C-460F-B90B-E33611186532}" type="sibTrans" cxnId="{88C3205D-6C19-4A18-B7EB-085D4EA69F48}">
      <dgm:prSet/>
      <dgm:spPr/>
      <dgm:t>
        <a:bodyPr/>
        <a:lstStyle/>
        <a:p>
          <a:endParaRPr lang="en-US" sz="1000">
            <a:latin typeface="Arial" panose="020B0604020202020204" pitchFamily="34" charset="0"/>
            <a:cs typeface="Arial" panose="020B0604020202020204" pitchFamily="34" charset="0"/>
          </a:endParaRPr>
        </a:p>
      </dgm:t>
    </dgm:pt>
    <dgm:pt modelId="{F38D8456-A3BF-4B5A-A22A-05A09CC692BD}">
      <dgm:prSet phldrT="[Text]" custT="1"/>
      <dgm:spPr>
        <a:solidFill>
          <a:srgbClr val="2E362C">
            <a:alpha val="20000"/>
          </a:srgbClr>
        </a:solidFill>
      </dgm:spPr>
      <dgm:t>
        <a:bodyPr/>
        <a:lstStyle/>
        <a:p>
          <a:r>
            <a:rPr lang="en-US" sz="900" dirty="0" smtClean="0">
              <a:solidFill>
                <a:schemeClr val="tx1"/>
              </a:solidFill>
              <a:latin typeface="Arial" panose="020B0604020202020204" pitchFamily="34" charset="0"/>
              <a:cs typeface="Arial" panose="020B0604020202020204" pitchFamily="34" charset="0"/>
            </a:rPr>
            <a:t> </a:t>
          </a:r>
          <a:br>
            <a:rPr lang="en-US" sz="900" dirty="0" smtClean="0">
              <a:solidFill>
                <a:schemeClr val="tx1"/>
              </a:solidFill>
              <a:latin typeface="Arial" panose="020B0604020202020204" pitchFamily="34" charset="0"/>
              <a:cs typeface="Arial" panose="020B0604020202020204" pitchFamily="34" charset="0"/>
            </a:rPr>
          </a:br>
          <a:endParaRPr lang="en-US" sz="900" dirty="0">
            <a:solidFill>
              <a:schemeClr val="tx1"/>
            </a:solidFill>
            <a:latin typeface="Arial" panose="020B0604020202020204" pitchFamily="34" charset="0"/>
            <a:cs typeface="Arial" panose="020B0604020202020204" pitchFamily="34" charset="0"/>
          </a:endParaRPr>
        </a:p>
      </dgm:t>
    </dgm:pt>
    <dgm:pt modelId="{28EA5564-2129-4860-B74F-31A174F02BD1}" type="sibTrans" cxnId="{17E50A3E-E11B-4409-BE9C-E90B4886F9C0}">
      <dgm:prSet/>
      <dgm:spPr/>
      <dgm:t>
        <a:bodyPr/>
        <a:lstStyle/>
        <a:p>
          <a:endParaRPr lang="en-US" sz="1000"/>
        </a:p>
      </dgm:t>
    </dgm:pt>
    <dgm:pt modelId="{44AC0E62-DFC8-467A-8E00-1F1B14C4A5C7}" type="parTrans" cxnId="{17E50A3E-E11B-4409-BE9C-E90B4886F9C0}">
      <dgm:prSet/>
      <dgm:spPr/>
      <dgm:t>
        <a:bodyPr/>
        <a:lstStyle/>
        <a:p>
          <a:endParaRPr lang="en-US" sz="1000"/>
        </a:p>
      </dgm:t>
    </dgm:pt>
    <dgm:pt modelId="{FD2BA804-0443-4888-A02E-69359D971263}" type="pres">
      <dgm:prSet presAssocID="{79C308D9-B87A-4F47-B1E9-847C70A8EEB3}" presName="compositeShape" presStyleCnt="0">
        <dgm:presLayoutVars>
          <dgm:chMax val="7"/>
          <dgm:dir/>
          <dgm:resizeHandles val="exact"/>
        </dgm:presLayoutVars>
      </dgm:prSet>
      <dgm:spPr/>
    </dgm:pt>
    <dgm:pt modelId="{6462C4D7-8C89-4FA5-AED6-C960D7CBFD74}" type="pres">
      <dgm:prSet presAssocID="{79C308D9-B87A-4F47-B1E9-847C70A8EEB3}" presName="wedge1" presStyleLbl="node1" presStyleIdx="0" presStyleCnt="2"/>
      <dgm:spPr/>
      <dgm:t>
        <a:bodyPr/>
        <a:lstStyle/>
        <a:p>
          <a:endParaRPr lang="en-US"/>
        </a:p>
      </dgm:t>
    </dgm:pt>
    <dgm:pt modelId="{170F3475-0728-439F-98D2-462304471BA8}" type="pres">
      <dgm:prSet presAssocID="{79C308D9-B87A-4F47-B1E9-847C70A8EEB3}" presName="dummy1a" presStyleCnt="0"/>
      <dgm:spPr/>
    </dgm:pt>
    <dgm:pt modelId="{DE2147D7-031E-4E31-A95E-422BE4D3E796}" type="pres">
      <dgm:prSet presAssocID="{79C308D9-B87A-4F47-B1E9-847C70A8EEB3}" presName="dummy1b" presStyleCnt="0"/>
      <dgm:spPr/>
    </dgm:pt>
    <dgm:pt modelId="{B4B7F404-B9E2-4A47-B57B-C0A79FA093CC}" type="pres">
      <dgm:prSet presAssocID="{79C308D9-B87A-4F47-B1E9-847C70A8EEB3}" presName="wedge1Tx" presStyleLbl="node1" presStyleIdx="0" presStyleCnt="2">
        <dgm:presLayoutVars>
          <dgm:chMax val="0"/>
          <dgm:chPref val="0"/>
          <dgm:bulletEnabled val="1"/>
        </dgm:presLayoutVars>
      </dgm:prSet>
      <dgm:spPr/>
      <dgm:t>
        <a:bodyPr/>
        <a:lstStyle/>
        <a:p>
          <a:endParaRPr lang="en-US"/>
        </a:p>
      </dgm:t>
    </dgm:pt>
    <dgm:pt modelId="{E6A8273B-7651-4D01-83A8-FE600A987CDF}" type="pres">
      <dgm:prSet presAssocID="{79C308D9-B87A-4F47-B1E9-847C70A8EEB3}" presName="wedge2" presStyleLbl="node1" presStyleIdx="1" presStyleCnt="2"/>
      <dgm:spPr/>
      <dgm:t>
        <a:bodyPr/>
        <a:lstStyle/>
        <a:p>
          <a:endParaRPr lang="en-US"/>
        </a:p>
      </dgm:t>
    </dgm:pt>
    <dgm:pt modelId="{9CEB4E93-F040-4144-B269-FC1C89D45FED}" type="pres">
      <dgm:prSet presAssocID="{79C308D9-B87A-4F47-B1E9-847C70A8EEB3}" presName="dummy2a" presStyleCnt="0"/>
      <dgm:spPr/>
    </dgm:pt>
    <dgm:pt modelId="{524C4F75-7E55-4C6B-94FA-169F154E33F8}" type="pres">
      <dgm:prSet presAssocID="{79C308D9-B87A-4F47-B1E9-847C70A8EEB3}" presName="dummy2b" presStyleCnt="0"/>
      <dgm:spPr/>
    </dgm:pt>
    <dgm:pt modelId="{56517885-5895-4DD5-A8C9-B63ACF1FAA20}" type="pres">
      <dgm:prSet presAssocID="{79C308D9-B87A-4F47-B1E9-847C70A8EEB3}" presName="wedge2Tx" presStyleLbl="node1" presStyleIdx="1" presStyleCnt="2">
        <dgm:presLayoutVars>
          <dgm:chMax val="0"/>
          <dgm:chPref val="0"/>
          <dgm:bulletEnabled val="1"/>
        </dgm:presLayoutVars>
      </dgm:prSet>
      <dgm:spPr/>
      <dgm:t>
        <a:bodyPr/>
        <a:lstStyle/>
        <a:p>
          <a:endParaRPr lang="en-US"/>
        </a:p>
      </dgm:t>
    </dgm:pt>
    <dgm:pt modelId="{5CC5831D-0921-4064-808B-196355A97A1C}" type="pres">
      <dgm:prSet presAssocID="{4F7E83A3-1E2C-460F-B90B-E33611186532}" presName="arrowWedge1" presStyleLbl="fgSibTrans2D1" presStyleIdx="0" presStyleCnt="2"/>
      <dgm:spPr>
        <a:solidFill>
          <a:srgbClr val="2E362C"/>
        </a:solidFill>
      </dgm:spPr>
    </dgm:pt>
    <dgm:pt modelId="{DC4D6F15-7A18-4345-BF73-03EC12C6A880}" type="pres">
      <dgm:prSet presAssocID="{28EA5564-2129-4860-B74F-31A174F02BD1}" presName="arrowWedge2" presStyleLbl="fgSibTrans2D1" presStyleIdx="1" presStyleCnt="2"/>
      <dgm:spPr>
        <a:solidFill>
          <a:srgbClr val="2E362C"/>
        </a:solidFill>
      </dgm:spPr>
    </dgm:pt>
  </dgm:ptLst>
  <dgm:cxnLst>
    <dgm:cxn modelId="{DD6FD4F6-DB9D-483C-9E82-540EAD58DA13}" type="presOf" srcId="{9BA4E24A-B7D8-4515-8275-432D4C881559}" destId="{6462C4D7-8C89-4FA5-AED6-C960D7CBFD74}" srcOrd="0" destOrd="0" presId="urn:microsoft.com/office/officeart/2005/8/layout/cycle8"/>
    <dgm:cxn modelId="{A4F78502-F9B8-4879-9867-17FCE9A4BF45}" type="presOf" srcId="{9BA4E24A-B7D8-4515-8275-432D4C881559}" destId="{B4B7F404-B9E2-4A47-B57B-C0A79FA093CC}" srcOrd="1" destOrd="0" presId="urn:microsoft.com/office/officeart/2005/8/layout/cycle8"/>
    <dgm:cxn modelId="{AEE5CBC4-1BC2-4E37-B905-44FA76EC7CDD}" type="presOf" srcId="{F38D8456-A3BF-4B5A-A22A-05A09CC692BD}" destId="{56517885-5895-4DD5-A8C9-B63ACF1FAA20}" srcOrd="1" destOrd="0" presId="urn:microsoft.com/office/officeart/2005/8/layout/cycle8"/>
    <dgm:cxn modelId="{CE6EC5D6-BBE1-4610-86D9-3667A631D3AC}" type="presOf" srcId="{F38D8456-A3BF-4B5A-A22A-05A09CC692BD}" destId="{E6A8273B-7651-4D01-83A8-FE600A987CDF}" srcOrd="0" destOrd="0" presId="urn:microsoft.com/office/officeart/2005/8/layout/cycle8"/>
    <dgm:cxn modelId="{88C3205D-6C19-4A18-B7EB-085D4EA69F48}" srcId="{79C308D9-B87A-4F47-B1E9-847C70A8EEB3}" destId="{9BA4E24A-B7D8-4515-8275-432D4C881559}" srcOrd="0" destOrd="0" parTransId="{656A8E0D-633E-4994-8141-E2391298B8E4}" sibTransId="{4F7E83A3-1E2C-460F-B90B-E33611186532}"/>
    <dgm:cxn modelId="{17E50A3E-E11B-4409-BE9C-E90B4886F9C0}" srcId="{79C308D9-B87A-4F47-B1E9-847C70A8EEB3}" destId="{F38D8456-A3BF-4B5A-A22A-05A09CC692BD}" srcOrd="1" destOrd="0" parTransId="{44AC0E62-DFC8-467A-8E00-1F1B14C4A5C7}" sibTransId="{28EA5564-2129-4860-B74F-31A174F02BD1}"/>
    <dgm:cxn modelId="{1800D7B7-CDDD-42FF-962B-554F430B15EC}" type="presOf" srcId="{79C308D9-B87A-4F47-B1E9-847C70A8EEB3}" destId="{FD2BA804-0443-4888-A02E-69359D971263}" srcOrd="0" destOrd="0" presId="urn:microsoft.com/office/officeart/2005/8/layout/cycle8"/>
    <dgm:cxn modelId="{6510FA3F-57FE-4A2D-BF9D-B8D71BBE2C5F}" type="presParOf" srcId="{FD2BA804-0443-4888-A02E-69359D971263}" destId="{6462C4D7-8C89-4FA5-AED6-C960D7CBFD74}" srcOrd="0" destOrd="0" presId="urn:microsoft.com/office/officeart/2005/8/layout/cycle8"/>
    <dgm:cxn modelId="{56E56E89-1F56-4E3B-83D6-C7A0CD055F40}" type="presParOf" srcId="{FD2BA804-0443-4888-A02E-69359D971263}" destId="{170F3475-0728-439F-98D2-462304471BA8}" srcOrd="1" destOrd="0" presId="urn:microsoft.com/office/officeart/2005/8/layout/cycle8"/>
    <dgm:cxn modelId="{7FC0F914-82A3-4001-8B6E-758A069C095F}" type="presParOf" srcId="{FD2BA804-0443-4888-A02E-69359D971263}" destId="{DE2147D7-031E-4E31-A95E-422BE4D3E796}" srcOrd="2" destOrd="0" presId="urn:microsoft.com/office/officeart/2005/8/layout/cycle8"/>
    <dgm:cxn modelId="{6D8FA68B-7C0F-45C9-AF65-E9DF57FFE817}" type="presParOf" srcId="{FD2BA804-0443-4888-A02E-69359D971263}" destId="{B4B7F404-B9E2-4A47-B57B-C0A79FA093CC}" srcOrd="3" destOrd="0" presId="urn:microsoft.com/office/officeart/2005/8/layout/cycle8"/>
    <dgm:cxn modelId="{52691C89-2C2C-43C4-BC02-D484E2743D69}" type="presParOf" srcId="{FD2BA804-0443-4888-A02E-69359D971263}" destId="{E6A8273B-7651-4D01-83A8-FE600A987CDF}" srcOrd="4" destOrd="0" presId="urn:microsoft.com/office/officeart/2005/8/layout/cycle8"/>
    <dgm:cxn modelId="{7D368A80-E6B1-4583-BB7C-B09311B4E884}" type="presParOf" srcId="{FD2BA804-0443-4888-A02E-69359D971263}" destId="{9CEB4E93-F040-4144-B269-FC1C89D45FED}" srcOrd="5" destOrd="0" presId="urn:microsoft.com/office/officeart/2005/8/layout/cycle8"/>
    <dgm:cxn modelId="{3B2C59C3-252F-4E87-92E3-A76AD3A614BC}" type="presParOf" srcId="{FD2BA804-0443-4888-A02E-69359D971263}" destId="{524C4F75-7E55-4C6B-94FA-169F154E33F8}" srcOrd="6" destOrd="0" presId="urn:microsoft.com/office/officeart/2005/8/layout/cycle8"/>
    <dgm:cxn modelId="{ABEEAA89-7E95-441A-9C0E-E7230338A7DF}" type="presParOf" srcId="{FD2BA804-0443-4888-A02E-69359D971263}" destId="{56517885-5895-4DD5-A8C9-B63ACF1FAA20}" srcOrd="7" destOrd="0" presId="urn:microsoft.com/office/officeart/2005/8/layout/cycle8"/>
    <dgm:cxn modelId="{CF222A9F-1B16-4CC8-99F5-9941651820B3}" type="presParOf" srcId="{FD2BA804-0443-4888-A02E-69359D971263}" destId="{5CC5831D-0921-4064-808B-196355A97A1C}" srcOrd="8" destOrd="0" presId="urn:microsoft.com/office/officeart/2005/8/layout/cycle8"/>
    <dgm:cxn modelId="{9C3DF5B8-EC39-4901-A8DB-E1F39A83B973}" type="presParOf" srcId="{FD2BA804-0443-4888-A02E-69359D971263}" destId="{DC4D6F15-7A18-4345-BF73-03EC12C6A880}" srcOrd="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9C308D9-B87A-4F47-B1E9-847C70A8EEB3}" type="doc">
      <dgm:prSet loTypeId="urn:microsoft.com/office/officeart/2005/8/layout/cycle8" loCatId="cycle" qsTypeId="urn:microsoft.com/office/officeart/2005/8/quickstyle/simple1" qsCatId="simple" csTypeId="urn:microsoft.com/office/officeart/2005/8/colors/accent1_2" csCatId="accent1" phldr="1"/>
      <dgm:spPr/>
    </dgm:pt>
    <dgm:pt modelId="{4B87D6F3-8E6A-4A3F-B804-65EDF7DE3D90}">
      <dgm:prSet phldrT="[Text]" custT="1"/>
      <dgm:spPr>
        <a:solidFill>
          <a:srgbClr val="877456">
            <a:alpha val="80000"/>
          </a:srgbClr>
        </a:solidFill>
      </dgm:spPr>
      <dgm:t>
        <a:bodyPr/>
        <a:lstStyle/>
        <a:p>
          <a:r>
            <a:rPr lang="en-US" sz="1000" dirty="0" smtClean="0">
              <a:solidFill>
                <a:schemeClr val="tx1"/>
              </a:solidFill>
              <a:latin typeface="Arial" panose="020B0604020202020204" pitchFamily="34" charset="0"/>
              <a:cs typeface="Arial" panose="020B0604020202020204" pitchFamily="34" charset="0"/>
            </a:rPr>
            <a:t>            </a:t>
          </a:r>
          <a:endParaRPr lang="en-US" sz="1000" dirty="0">
            <a:solidFill>
              <a:schemeClr val="tx1"/>
            </a:solidFill>
            <a:latin typeface="Arial" panose="020B0604020202020204" pitchFamily="34" charset="0"/>
            <a:cs typeface="Arial" panose="020B0604020202020204" pitchFamily="34" charset="0"/>
          </a:endParaRPr>
        </a:p>
      </dgm:t>
    </dgm:pt>
    <dgm:pt modelId="{6D3F9B47-3FC0-4B1F-B620-C7CFA6BE49B9}" type="parTrans" cxnId="{07E934B0-99CA-4016-AFB5-B7724D3E1023}">
      <dgm:prSet/>
      <dgm:spPr/>
      <dgm:t>
        <a:bodyPr/>
        <a:lstStyle/>
        <a:p>
          <a:endParaRPr lang="en-US" sz="1000">
            <a:latin typeface="Arial" panose="020B0604020202020204" pitchFamily="34" charset="0"/>
            <a:cs typeface="Arial" panose="020B0604020202020204" pitchFamily="34" charset="0"/>
          </a:endParaRPr>
        </a:p>
      </dgm:t>
    </dgm:pt>
    <dgm:pt modelId="{8FA4880D-C46F-4DAA-8E84-7F79DDADD40F}" type="sibTrans" cxnId="{07E934B0-99CA-4016-AFB5-B7724D3E1023}">
      <dgm:prSet/>
      <dgm:spPr/>
      <dgm:t>
        <a:bodyPr/>
        <a:lstStyle/>
        <a:p>
          <a:endParaRPr lang="en-US" sz="1000">
            <a:latin typeface="Arial" panose="020B0604020202020204" pitchFamily="34" charset="0"/>
            <a:cs typeface="Arial" panose="020B0604020202020204" pitchFamily="34" charset="0"/>
          </a:endParaRPr>
        </a:p>
      </dgm:t>
    </dgm:pt>
    <dgm:pt modelId="{12B2F194-D0E4-4704-98C6-DD3B6688050A}">
      <dgm:prSet phldrT="[Text]" custT="1"/>
      <dgm:spPr>
        <a:solidFill>
          <a:srgbClr val="694629">
            <a:alpha val="80000"/>
          </a:srgbClr>
        </a:solidFill>
      </dgm:spPr>
      <dgm:t>
        <a:bodyPr/>
        <a:lstStyle/>
        <a:p>
          <a:endParaRPr lang="en-US" sz="1000" dirty="0">
            <a:solidFill>
              <a:schemeClr val="tx1"/>
            </a:solidFill>
            <a:latin typeface="Arial" panose="020B0604020202020204" pitchFamily="34" charset="0"/>
            <a:cs typeface="Arial" panose="020B0604020202020204" pitchFamily="34" charset="0"/>
          </a:endParaRPr>
        </a:p>
      </dgm:t>
    </dgm:pt>
    <dgm:pt modelId="{2800EE7F-BCE9-4F02-9A8F-4A94ECA517F8}" type="parTrans" cxnId="{39C75606-CFAB-463F-891A-8619306563DF}">
      <dgm:prSet/>
      <dgm:spPr/>
      <dgm:t>
        <a:bodyPr/>
        <a:lstStyle/>
        <a:p>
          <a:endParaRPr lang="en-US" sz="1000">
            <a:latin typeface="Arial" panose="020B0604020202020204" pitchFamily="34" charset="0"/>
            <a:cs typeface="Arial" panose="020B0604020202020204" pitchFamily="34" charset="0"/>
          </a:endParaRPr>
        </a:p>
      </dgm:t>
    </dgm:pt>
    <dgm:pt modelId="{D605E6DF-10A1-438A-A89C-2F9C9EF2845A}" type="sibTrans" cxnId="{39C75606-CFAB-463F-891A-8619306563DF}">
      <dgm:prSet/>
      <dgm:spPr/>
      <dgm:t>
        <a:bodyPr/>
        <a:lstStyle/>
        <a:p>
          <a:endParaRPr lang="en-US" sz="1000">
            <a:latin typeface="Arial" panose="020B0604020202020204" pitchFamily="34" charset="0"/>
            <a:cs typeface="Arial" panose="020B0604020202020204" pitchFamily="34" charset="0"/>
          </a:endParaRPr>
        </a:p>
      </dgm:t>
    </dgm:pt>
    <dgm:pt modelId="{1B1EBDB2-803B-4E20-ABAC-B8A6FE16ABCD}">
      <dgm:prSet phldrT="[Text]" custT="1"/>
      <dgm:spPr>
        <a:solidFill>
          <a:srgbClr val="564330">
            <a:alpha val="80000"/>
          </a:srgbClr>
        </a:solidFill>
      </dgm:spPr>
      <dgm:t>
        <a:bodyPr/>
        <a:lstStyle/>
        <a:p>
          <a:endParaRPr lang="en-US" sz="1000" dirty="0">
            <a:solidFill>
              <a:schemeClr val="tx1"/>
            </a:solidFill>
            <a:latin typeface="Arial" panose="020B0604020202020204" pitchFamily="34" charset="0"/>
            <a:cs typeface="Arial" panose="020B0604020202020204" pitchFamily="34" charset="0"/>
          </a:endParaRPr>
        </a:p>
      </dgm:t>
    </dgm:pt>
    <dgm:pt modelId="{073EFDB3-ABA5-4B6E-BAD4-F27C2E01E99D}" type="parTrans" cxnId="{E5D3B734-6210-4BC7-B00B-0C277787108C}">
      <dgm:prSet/>
      <dgm:spPr/>
      <dgm:t>
        <a:bodyPr/>
        <a:lstStyle/>
        <a:p>
          <a:endParaRPr lang="en-US" sz="1000"/>
        </a:p>
      </dgm:t>
    </dgm:pt>
    <dgm:pt modelId="{BECE6154-3337-487C-A903-C42FE6F332F4}" type="sibTrans" cxnId="{E5D3B734-6210-4BC7-B00B-0C277787108C}">
      <dgm:prSet/>
      <dgm:spPr/>
      <dgm:t>
        <a:bodyPr/>
        <a:lstStyle/>
        <a:p>
          <a:endParaRPr lang="en-US" sz="1000"/>
        </a:p>
      </dgm:t>
    </dgm:pt>
    <dgm:pt modelId="{FD2BA804-0443-4888-A02E-69359D971263}" type="pres">
      <dgm:prSet presAssocID="{79C308D9-B87A-4F47-B1E9-847C70A8EEB3}" presName="compositeShape" presStyleCnt="0">
        <dgm:presLayoutVars>
          <dgm:chMax val="7"/>
          <dgm:dir/>
          <dgm:resizeHandles val="exact"/>
        </dgm:presLayoutVars>
      </dgm:prSet>
      <dgm:spPr/>
    </dgm:pt>
    <dgm:pt modelId="{6462C4D7-8C89-4FA5-AED6-C960D7CBFD74}" type="pres">
      <dgm:prSet presAssocID="{79C308D9-B87A-4F47-B1E9-847C70A8EEB3}" presName="wedge1" presStyleLbl="node1" presStyleIdx="0" presStyleCnt="3"/>
      <dgm:spPr/>
      <dgm:t>
        <a:bodyPr/>
        <a:lstStyle/>
        <a:p>
          <a:endParaRPr lang="en-US"/>
        </a:p>
      </dgm:t>
    </dgm:pt>
    <dgm:pt modelId="{170F3475-0728-439F-98D2-462304471BA8}" type="pres">
      <dgm:prSet presAssocID="{79C308D9-B87A-4F47-B1E9-847C70A8EEB3}" presName="dummy1a" presStyleCnt="0"/>
      <dgm:spPr/>
    </dgm:pt>
    <dgm:pt modelId="{DE2147D7-031E-4E31-A95E-422BE4D3E796}" type="pres">
      <dgm:prSet presAssocID="{79C308D9-B87A-4F47-B1E9-847C70A8EEB3}" presName="dummy1b" presStyleCnt="0"/>
      <dgm:spPr/>
    </dgm:pt>
    <dgm:pt modelId="{B4B7F404-B9E2-4A47-B57B-C0A79FA093CC}" type="pres">
      <dgm:prSet presAssocID="{79C308D9-B87A-4F47-B1E9-847C70A8EEB3}" presName="wedge1Tx" presStyleLbl="node1" presStyleIdx="0" presStyleCnt="3">
        <dgm:presLayoutVars>
          <dgm:chMax val="0"/>
          <dgm:chPref val="0"/>
          <dgm:bulletEnabled val="1"/>
        </dgm:presLayoutVars>
      </dgm:prSet>
      <dgm:spPr/>
      <dgm:t>
        <a:bodyPr/>
        <a:lstStyle/>
        <a:p>
          <a:endParaRPr lang="en-US"/>
        </a:p>
      </dgm:t>
    </dgm:pt>
    <dgm:pt modelId="{E6A8273B-7651-4D01-83A8-FE600A987CDF}" type="pres">
      <dgm:prSet presAssocID="{79C308D9-B87A-4F47-B1E9-847C70A8EEB3}" presName="wedge2" presStyleLbl="node1" presStyleIdx="1" presStyleCnt="3"/>
      <dgm:spPr/>
      <dgm:t>
        <a:bodyPr/>
        <a:lstStyle/>
        <a:p>
          <a:endParaRPr lang="en-US"/>
        </a:p>
      </dgm:t>
    </dgm:pt>
    <dgm:pt modelId="{9CEB4E93-F040-4144-B269-FC1C89D45FED}" type="pres">
      <dgm:prSet presAssocID="{79C308D9-B87A-4F47-B1E9-847C70A8EEB3}" presName="dummy2a" presStyleCnt="0"/>
      <dgm:spPr/>
    </dgm:pt>
    <dgm:pt modelId="{524C4F75-7E55-4C6B-94FA-169F154E33F8}" type="pres">
      <dgm:prSet presAssocID="{79C308D9-B87A-4F47-B1E9-847C70A8EEB3}" presName="dummy2b" presStyleCnt="0"/>
      <dgm:spPr/>
    </dgm:pt>
    <dgm:pt modelId="{56517885-5895-4DD5-A8C9-B63ACF1FAA20}" type="pres">
      <dgm:prSet presAssocID="{79C308D9-B87A-4F47-B1E9-847C70A8EEB3}" presName="wedge2Tx" presStyleLbl="node1" presStyleIdx="1" presStyleCnt="3">
        <dgm:presLayoutVars>
          <dgm:chMax val="0"/>
          <dgm:chPref val="0"/>
          <dgm:bulletEnabled val="1"/>
        </dgm:presLayoutVars>
      </dgm:prSet>
      <dgm:spPr/>
      <dgm:t>
        <a:bodyPr/>
        <a:lstStyle/>
        <a:p>
          <a:endParaRPr lang="en-US"/>
        </a:p>
      </dgm:t>
    </dgm:pt>
    <dgm:pt modelId="{585D3805-5198-4F76-92E3-35EAC636476D}" type="pres">
      <dgm:prSet presAssocID="{79C308D9-B87A-4F47-B1E9-847C70A8EEB3}" presName="wedge3" presStyleLbl="node1" presStyleIdx="2" presStyleCnt="3"/>
      <dgm:spPr/>
      <dgm:t>
        <a:bodyPr/>
        <a:lstStyle/>
        <a:p>
          <a:endParaRPr lang="en-US"/>
        </a:p>
      </dgm:t>
    </dgm:pt>
    <dgm:pt modelId="{6D84EDBB-590D-4BC8-8694-E6044A794899}" type="pres">
      <dgm:prSet presAssocID="{79C308D9-B87A-4F47-B1E9-847C70A8EEB3}" presName="dummy3a" presStyleCnt="0"/>
      <dgm:spPr/>
    </dgm:pt>
    <dgm:pt modelId="{54E494C6-9CFA-4B0F-9F65-0F618F3C9000}" type="pres">
      <dgm:prSet presAssocID="{79C308D9-B87A-4F47-B1E9-847C70A8EEB3}" presName="dummy3b" presStyleCnt="0"/>
      <dgm:spPr/>
    </dgm:pt>
    <dgm:pt modelId="{F21C12A9-FB98-4BD6-9543-7AFB6D50773B}" type="pres">
      <dgm:prSet presAssocID="{79C308D9-B87A-4F47-B1E9-847C70A8EEB3}" presName="wedge3Tx" presStyleLbl="node1" presStyleIdx="2" presStyleCnt="3">
        <dgm:presLayoutVars>
          <dgm:chMax val="0"/>
          <dgm:chPref val="0"/>
          <dgm:bulletEnabled val="1"/>
        </dgm:presLayoutVars>
      </dgm:prSet>
      <dgm:spPr/>
      <dgm:t>
        <a:bodyPr/>
        <a:lstStyle/>
        <a:p>
          <a:endParaRPr lang="en-US"/>
        </a:p>
      </dgm:t>
    </dgm:pt>
    <dgm:pt modelId="{9E52111D-368E-43ED-827A-41B9209A4F30}" type="pres">
      <dgm:prSet presAssocID="{8FA4880D-C46F-4DAA-8E84-7F79DDADD40F}" presName="arrowWedge1" presStyleLbl="fgSibTrans2D1" presStyleIdx="0" presStyleCnt="3"/>
      <dgm:spPr>
        <a:blipFill rotWithShape="0">
          <a:blip xmlns:r="http://schemas.openxmlformats.org/officeDocument/2006/relationships" r:embed="rId1"/>
          <a:stretch>
            <a:fillRect/>
          </a:stretch>
        </a:blipFill>
      </dgm:spPr>
      <dgm:t>
        <a:bodyPr/>
        <a:lstStyle/>
        <a:p>
          <a:endParaRPr lang="en-US"/>
        </a:p>
      </dgm:t>
    </dgm:pt>
    <dgm:pt modelId="{FEEDC21B-7301-408E-9CF0-C4D7F09F7BBA}" type="pres">
      <dgm:prSet presAssocID="{D605E6DF-10A1-438A-A89C-2F9C9EF2845A}" presName="arrowWedge2" presStyleLbl="fgSibTrans2D1" presStyleIdx="1" presStyleCnt="3"/>
      <dgm:spPr>
        <a:solidFill>
          <a:srgbClr val="694629"/>
        </a:solidFill>
      </dgm:spPr>
    </dgm:pt>
    <dgm:pt modelId="{977895AD-0A92-4258-A186-4AF738671245}" type="pres">
      <dgm:prSet presAssocID="{BECE6154-3337-487C-A903-C42FE6F332F4}" presName="arrowWedge3" presStyleLbl="fgSibTrans2D1" presStyleIdx="2" presStyleCnt="3"/>
      <dgm:spPr>
        <a:solidFill>
          <a:srgbClr val="564330"/>
        </a:solidFill>
      </dgm:spPr>
    </dgm:pt>
  </dgm:ptLst>
  <dgm:cxnLst>
    <dgm:cxn modelId="{39C75606-CFAB-463F-891A-8619306563DF}" srcId="{79C308D9-B87A-4F47-B1E9-847C70A8EEB3}" destId="{12B2F194-D0E4-4704-98C6-DD3B6688050A}" srcOrd="1" destOrd="0" parTransId="{2800EE7F-BCE9-4F02-9A8F-4A94ECA517F8}" sibTransId="{D605E6DF-10A1-438A-A89C-2F9C9EF2845A}"/>
    <dgm:cxn modelId="{07E934B0-99CA-4016-AFB5-B7724D3E1023}" srcId="{79C308D9-B87A-4F47-B1E9-847C70A8EEB3}" destId="{4B87D6F3-8E6A-4A3F-B804-65EDF7DE3D90}" srcOrd="0" destOrd="0" parTransId="{6D3F9B47-3FC0-4B1F-B620-C7CFA6BE49B9}" sibTransId="{8FA4880D-C46F-4DAA-8E84-7F79DDADD40F}"/>
    <dgm:cxn modelId="{3DFAE54F-8BC2-45A8-914E-EC8A507D0627}" type="presOf" srcId="{12B2F194-D0E4-4704-98C6-DD3B6688050A}" destId="{E6A8273B-7651-4D01-83A8-FE600A987CDF}" srcOrd="0" destOrd="0" presId="urn:microsoft.com/office/officeart/2005/8/layout/cycle8"/>
    <dgm:cxn modelId="{7605E53C-F8CB-4C4A-836C-BC95BC6631D7}" type="presOf" srcId="{12B2F194-D0E4-4704-98C6-DD3B6688050A}" destId="{56517885-5895-4DD5-A8C9-B63ACF1FAA20}" srcOrd="1" destOrd="0" presId="urn:microsoft.com/office/officeart/2005/8/layout/cycle8"/>
    <dgm:cxn modelId="{2BFB4D16-53C1-4FA3-A898-1FFB85CC6ED8}" type="presOf" srcId="{4B87D6F3-8E6A-4A3F-B804-65EDF7DE3D90}" destId="{6462C4D7-8C89-4FA5-AED6-C960D7CBFD74}" srcOrd="0" destOrd="0" presId="urn:microsoft.com/office/officeart/2005/8/layout/cycle8"/>
    <dgm:cxn modelId="{42C0CF92-0737-4290-9DE9-059C5C7156B3}" type="presOf" srcId="{4B87D6F3-8E6A-4A3F-B804-65EDF7DE3D90}" destId="{B4B7F404-B9E2-4A47-B57B-C0A79FA093CC}" srcOrd="1" destOrd="0" presId="urn:microsoft.com/office/officeart/2005/8/layout/cycle8"/>
    <dgm:cxn modelId="{497A9139-0D86-4B4C-A6FC-EA9EAC64A2D0}" type="presOf" srcId="{1B1EBDB2-803B-4E20-ABAC-B8A6FE16ABCD}" destId="{F21C12A9-FB98-4BD6-9543-7AFB6D50773B}" srcOrd="1" destOrd="0" presId="urn:microsoft.com/office/officeart/2005/8/layout/cycle8"/>
    <dgm:cxn modelId="{E5D3B734-6210-4BC7-B00B-0C277787108C}" srcId="{79C308D9-B87A-4F47-B1E9-847C70A8EEB3}" destId="{1B1EBDB2-803B-4E20-ABAC-B8A6FE16ABCD}" srcOrd="2" destOrd="0" parTransId="{073EFDB3-ABA5-4B6E-BAD4-F27C2E01E99D}" sibTransId="{BECE6154-3337-487C-A903-C42FE6F332F4}"/>
    <dgm:cxn modelId="{1800D7B7-CDDD-42FF-962B-554F430B15EC}" type="presOf" srcId="{79C308D9-B87A-4F47-B1E9-847C70A8EEB3}" destId="{FD2BA804-0443-4888-A02E-69359D971263}" srcOrd="0" destOrd="0" presId="urn:microsoft.com/office/officeart/2005/8/layout/cycle8"/>
    <dgm:cxn modelId="{D77B59C8-C23F-4763-994E-7BB42158944D}" type="presOf" srcId="{1B1EBDB2-803B-4E20-ABAC-B8A6FE16ABCD}" destId="{585D3805-5198-4F76-92E3-35EAC636476D}" srcOrd="0" destOrd="0" presId="urn:microsoft.com/office/officeart/2005/8/layout/cycle8"/>
    <dgm:cxn modelId="{6510FA3F-57FE-4A2D-BF9D-B8D71BBE2C5F}" type="presParOf" srcId="{FD2BA804-0443-4888-A02E-69359D971263}" destId="{6462C4D7-8C89-4FA5-AED6-C960D7CBFD74}" srcOrd="0" destOrd="0" presId="urn:microsoft.com/office/officeart/2005/8/layout/cycle8"/>
    <dgm:cxn modelId="{56E56E89-1F56-4E3B-83D6-C7A0CD055F40}" type="presParOf" srcId="{FD2BA804-0443-4888-A02E-69359D971263}" destId="{170F3475-0728-439F-98D2-462304471BA8}" srcOrd="1" destOrd="0" presId="urn:microsoft.com/office/officeart/2005/8/layout/cycle8"/>
    <dgm:cxn modelId="{7FC0F914-82A3-4001-8B6E-758A069C095F}" type="presParOf" srcId="{FD2BA804-0443-4888-A02E-69359D971263}" destId="{DE2147D7-031E-4E31-A95E-422BE4D3E796}" srcOrd="2" destOrd="0" presId="urn:microsoft.com/office/officeart/2005/8/layout/cycle8"/>
    <dgm:cxn modelId="{6D8FA68B-7C0F-45C9-AF65-E9DF57FFE817}" type="presParOf" srcId="{FD2BA804-0443-4888-A02E-69359D971263}" destId="{B4B7F404-B9E2-4A47-B57B-C0A79FA093CC}" srcOrd="3" destOrd="0" presId="urn:microsoft.com/office/officeart/2005/8/layout/cycle8"/>
    <dgm:cxn modelId="{739CA8DE-2B1D-406B-AA71-622AE5164635}" type="presParOf" srcId="{FD2BA804-0443-4888-A02E-69359D971263}" destId="{E6A8273B-7651-4D01-83A8-FE600A987CDF}" srcOrd="4" destOrd="0" presId="urn:microsoft.com/office/officeart/2005/8/layout/cycle8"/>
    <dgm:cxn modelId="{C78C47A8-2E31-4A07-AE09-FB4D940CE940}" type="presParOf" srcId="{FD2BA804-0443-4888-A02E-69359D971263}" destId="{9CEB4E93-F040-4144-B269-FC1C89D45FED}" srcOrd="5" destOrd="0" presId="urn:microsoft.com/office/officeart/2005/8/layout/cycle8"/>
    <dgm:cxn modelId="{00A6A9F6-3ABE-4B93-AA8C-CF1D8A3263EA}" type="presParOf" srcId="{FD2BA804-0443-4888-A02E-69359D971263}" destId="{524C4F75-7E55-4C6B-94FA-169F154E33F8}" srcOrd="6" destOrd="0" presId="urn:microsoft.com/office/officeart/2005/8/layout/cycle8"/>
    <dgm:cxn modelId="{1816AB0E-4F23-4E09-8E73-33B47553EF34}" type="presParOf" srcId="{FD2BA804-0443-4888-A02E-69359D971263}" destId="{56517885-5895-4DD5-A8C9-B63ACF1FAA20}" srcOrd="7" destOrd="0" presId="urn:microsoft.com/office/officeart/2005/8/layout/cycle8"/>
    <dgm:cxn modelId="{044184D5-3DB3-4A4F-A528-F0921214FDE0}" type="presParOf" srcId="{FD2BA804-0443-4888-A02E-69359D971263}" destId="{585D3805-5198-4F76-92E3-35EAC636476D}" srcOrd="8" destOrd="0" presId="urn:microsoft.com/office/officeart/2005/8/layout/cycle8"/>
    <dgm:cxn modelId="{1C9F7380-2BE9-4E0C-9EED-248D2CA22064}" type="presParOf" srcId="{FD2BA804-0443-4888-A02E-69359D971263}" destId="{6D84EDBB-590D-4BC8-8694-E6044A794899}" srcOrd="9" destOrd="0" presId="urn:microsoft.com/office/officeart/2005/8/layout/cycle8"/>
    <dgm:cxn modelId="{63161F50-3F1D-45C4-B147-F5C6220DC986}" type="presParOf" srcId="{FD2BA804-0443-4888-A02E-69359D971263}" destId="{54E494C6-9CFA-4B0F-9F65-0F618F3C9000}" srcOrd="10" destOrd="0" presId="urn:microsoft.com/office/officeart/2005/8/layout/cycle8"/>
    <dgm:cxn modelId="{C2E39519-1EE0-4DD1-A04C-E23CC96DFC4F}" type="presParOf" srcId="{FD2BA804-0443-4888-A02E-69359D971263}" destId="{F21C12A9-FB98-4BD6-9543-7AFB6D50773B}" srcOrd="11" destOrd="0" presId="urn:microsoft.com/office/officeart/2005/8/layout/cycle8"/>
    <dgm:cxn modelId="{E38E0672-130C-4383-B960-6D38FCA06932}" type="presParOf" srcId="{FD2BA804-0443-4888-A02E-69359D971263}" destId="{9E52111D-368E-43ED-827A-41B9209A4F30}" srcOrd="12" destOrd="0" presId="urn:microsoft.com/office/officeart/2005/8/layout/cycle8"/>
    <dgm:cxn modelId="{FC32AE85-C8FB-4920-8C47-084926108A4D}" type="presParOf" srcId="{FD2BA804-0443-4888-A02E-69359D971263}" destId="{FEEDC21B-7301-408E-9CF0-C4D7F09F7BBA}" srcOrd="13" destOrd="0" presId="urn:microsoft.com/office/officeart/2005/8/layout/cycle8"/>
    <dgm:cxn modelId="{367786C0-B838-48F5-A88E-2EC189BE5CEB}" type="presParOf" srcId="{FD2BA804-0443-4888-A02E-69359D971263}" destId="{977895AD-0A92-4258-A186-4AF738671245}" srcOrd="14" destOrd="0" presId="urn:microsoft.com/office/officeart/2005/8/layout/cycle8"/>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5CFEDA-F8DD-423E-AE58-8663F95FCA4A}">
      <dsp:nvSpPr>
        <dsp:cNvPr id="0" name=""/>
        <dsp:cNvSpPr/>
      </dsp:nvSpPr>
      <dsp:spPr>
        <a:xfrm>
          <a:off x="2582" y="0"/>
          <a:ext cx="3146913" cy="426320"/>
        </a:xfrm>
        <a:prstGeom prst="chevron">
          <a:avLst/>
        </a:prstGeom>
        <a:solidFill>
          <a:srgbClr val="87974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US" sz="1500" kern="1200" dirty="0" smtClean="0"/>
            <a:t>Specialist Capabilities</a:t>
          </a:r>
          <a:endParaRPr lang="en-US" sz="1500" kern="1200" dirty="0"/>
        </a:p>
      </dsp:txBody>
      <dsp:txXfrm>
        <a:off x="215742" y="0"/>
        <a:ext cx="2720593" cy="426320"/>
      </dsp:txXfrm>
    </dsp:sp>
    <dsp:sp modelId="{0214A817-EE00-475F-A9B1-3A72D6E296D8}">
      <dsp:nvSpPr>
        <dsp:cNvPr id="0" name=""/>
        <dsp:cNvSpPr/>
      </dsp:nvSpPr>
      <dsp:spPr>
        <a:xfrm>
          <a:off x="2834804" y="0"/>
          <a:ext cx="3146913" cy="426320"/>
        </a:xfrm>
        <a:prstGeom prst="chevron">
          <a:avLst/>
        </a:prstGeom>
        <a:solidFill>
          <a:srgbClr val="535D2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US" sz="1500" kern="1200" dirty="0" smtClean="0"/>
            <a:t>Reinforcing Battle Group</a:t>
          </a:r>
          <a:endParaRPr lang="en-US" sz="1500" kern="1200" dirty="0"/>
        </a:p>
      </dsp:txBody>
      <dsp:txXfrm>
        <a:off x="3047964" y="0"/>
        <a:ext cx="2720593" cy="426320"/>
      </dsp:txXfrm>
    </dsp:sp>
    <dsp:sp modelId="{6771B44F-6764-447E-A4B0-A2F1B831F3B9}">
      <dsp:nvSpPr>
        <dsp:cNvPr id="0" name=""/>
        <dsp:cNvSpPr/>
      </dsp:nvSpPr>
      <dsp:spPr>
        <a:xfrm>
          <a:off x="5667026" y="0"/>
          <a:ext cx="3146913" cy="426320"/>
        </a:xfrm>
        <a:prstGeom prst="chevron">
          <a:avLst/>
        </a:prstGeom>
        <a:solidFill>
          <a:srgbClr val="3D441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US" sz="1500" kern="1200" dirty="0" smtClean="0"/>
            <a:t>Domestic Response Contingencies</a:t>
          </a:r>
          <a:endParaRPr lang="en-US" sz="1500" kern="1200" dirty="0"/>
        </a:p>
      </dsp:txBody>
      <dsp:txXfrm>
        <a:off x="5880186" y="0"/>
        <a:ext cx="2720593" cy="4263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BB6476-F0F4-48EA-8652-594E9D7B54B6}">
      <dsp:nvSpPr>
        <dsp:cNvPr id="0" name=""/>
        <dsp:cNvSpPr/>
      </dsp:nvSpPr>
      <dsp:spPr>
        <a:xfrm>
          <a:off x="0" y="0"/>
          <a:ext cx="4137030" cy="752078"/>
        </a:xfrm>
        <a:prstGeom prst="roundRect">
          <a:avLst>
            <a:gd name="adj" fmla="val 10000"/>
          </a:avLst>
        </a:prstGeom>
        <a:solidFill>
          <a:srgbClr val="C8C4A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solidFill>
                <a:srgbClr val="3D441E"/>
              </a:solidFill>
            </a:rPr>
            <a:t>Reinforcing Battle Group (RASO)</a:t>
          </a:r>
          <a:endParaRPr lang="en-US" sz="1600" kern="1200" dirty="0">
            <a:solidFill>
              <a:srgbClr val="3D441E"/>
            </a:solidFill>
          </a:endParaRPr>
        </a:p>
      </dsp:txBody>
      <dsp:txXfrm>
        <a:off x="902613" y="0"/>
        <a:ext cx="3234416" cy="752078"/>
      </dsp:txXfrm>
    </dsp:sp>
    <dsp:sp modelId="{EEE8ED13-790D-496C-948B-02D010227FBF}">
      <dsp:nvSpPr>
        <dsp:cNvPr id="0" name=""/>
        <dsp:cNvSpPr/>
      </dsp:nvSpPr>
      <dsp:spPr>
        <a:xfrm>
          <a:off x="75207" y="75207"/>
          <a:ext cx="827406" cy="601662"/>
        </a:xfrm>
        <a:prstGeom prst="roundRect">
          <a:avLst>
            <a:gd name="adj" fmla="val 10000"/>
          </a:avLst>
        </a:prstGeom>
        <a:blipFill>
          <a:blip xmlns:r="http://schemas.openxmlformats.org/officeDocument/2006/relationships" r:embed="rId1" cstate="print">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Lst>
          </a:blip>
          <a:srcRect/>
          <a:stretch>
            <a:fillRect l="-4000" r="-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AC03AE-092D-4775-832C-20FA6F35FC6F}">
      <dsp:nvSpPr>
        <dsp:cNvPr id="0" name=""/>
        <dsp:cNvSpPr/>
      </dsp:nvSpPr>
      <dsp:spPr>
        <a:xfrm>
          <a:off x="0" y="827285"/>
          <a:ext cx="4137030" cy="752078"/>
        </a:xfrm>
        <a:prstGeom prst="roundRect">
          <a:avLst>
            <a:gd name="adj" fmla="val 10000"/>
          </a:avLst>
        </a:prstGeom>
        <a:solidFill>
          <a:srgbClr val="C8C4A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0" kern="1200" dirty="0" smtClean="0">
              <a:solidFill>
                <a:srgbClr val="3D441E"/>
              </a:solidFill>
            </a:rPr>
            <a:t>Domestic Response Capability  </a:t>
          </a:r>
          <a:endParaRPr lang="en-US" sz="1600" b="0" kern="1200" dirty="0">
            <a:solidFill>
              <a:srgbClr val="3D441E"/>
            </a:solidFill>
          </a:endParaRPr>
        </a:p>
      </dsp:txBody>
      <dsp:txXfrm>
        <a:off x="902613" y="827285"/>
        <a:ext cx="3234416" cy="752078"/>
      </dsp:txXfrm>
    </dsp:sp>
    <dsp:sp modelId="{A2D0F3D4-9BE1-40ED-8440-45EF94BBDD70}">
      <dsp:nvSpPr>
        <dsp:cNvPr id="0" name=""/>
        <dsp:cNvSpPr/>
      </dsp:nvSpPr>
      <dsp:spPr>
        <a:xfrm>
          <a:off x="75207" y="902493"/>
          <a:ext cx="827406" cy="601662"/>
        </a:xfrm>
        <a:prstGeom prst="roundRect">
          <a:avLst>
            <a:gd name="adj" fmla="val 10000"/>
          </a:avLst>
        </a:prstGeom>
        <a:blipFill>
          <a:blip xmlns:r="http://schemas.openxmlformats.org/officeDocument/2006/relationships" r:embed="rId2" cstate="print">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Lst>
          </a:blip>
          <a:srcRect/>
          <a:stretch>
            <a:fillRect l="-4000" r="-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9087FA-DC49-4298-81C9-00AFD5EEAA5D}">
      <dsp:nvSpPr>
        <dsp:cNvPr id="0" name=""/>
        <dsp:cNvSpPr/>
      </dsp:nvSpPr>
      <dsp:spPr>
        <a:xfrm>
          <a:off x="0" y="1654571"/>
          <a:ext cx="4137030" cy="752078"/>
        </a:xfrm>
        <a:prstGeom prst="roundRect">
          <a:avLst>
            <a:gd name="adj" fmla="val 10000"/>
          </a:avLst>
        </a:prstGeom>
        <a:solidFill>
          <a:srgbClr val="C8C4A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solidFill>
                <a:srgbClr val="3D441E"/>
              </a:solidFill>
            </a:rPr>
            <a:t>Regional Force Surveillance </a:t>
          </a:r>
          <a:endParaRPr lang="en-US" sz="1600" kern="1200" dirty="0">
            <a:solidFill>
              <a:srgbClr val="3D441E"/>
            </a:solidFill>
          </a:endParaRPr>
        </a:p>
      </dsp:txBody>
      <dsp:txXfrm>
        <a:off x="902613" y="1654571"/>
        <a:ext cx="3234416" cy="752078"/>
      </dsp:txXfrm>
    </dsp:sp>
    <dsp:sp modelId="{860C6D15-EDA6-4122-BEF3-9AE0D4ED76A0}">
      <dsp:nvSpPr>
        <dsp:cNvPr id="0" name=""/>
        <dsp:cNvSpPr/>
      </dsp:nvSpPr>
      <dsp:spPr>
        <a:xfrm>
          <a:off x="75207" y="1729779"/>
          <a:ext cx="827406" cy="601662"/>
        </a:xfrm>
        <a:prstGeom prst="roundRect">
          <a:avLst>
            <a:gd name="adj" fmla="val 10000"/>
          </a:avLst>
        </a:prstGeom>
        <a:blipFill>
          <a:blip xmlns:r="http://schemas.openxmlformats.org/officeDocument/2006/relationships" r:embed="rId3" cstate="print">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Lst>
          </a:blip>
          <a:srcRect/>
          <a:stretch>
            <a:fillRect l="-5000" r="-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5F420A-F75C-4B39-846C-498A3FC1C97E}">
      <dsp:nvSpPr>
        <dsp:cNvPr id="0" name=""/>
        <dsp:cNvSpPr/>
      </dsp:nvSpPr>
      <dsp:spPr>
        <a:xfrm>
          <a:off x="0" y="2481857"/>
          <a:ext cx="4137030" cy="752078"/>
        </a:xfrm>
        <a:prstGeom prst="roundRect">
          <a:avLst>
            <a:gd name="adj" fmla="val 10000"/>
          </a:avLst>
        </a:prstGeom>
        <a:solidFill>
          <a:srgbClr val="C8C4A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solidFill>
                <a:srgbClr val="3D441E"/>
              </a:solidFill>
            </a:rPr>
            <a:t>Civil – Military Cooperation (CIMIC)</a:t>
          </a:r>
          <a:endParaRPr lang="en-US" sz="1600" kern="1200" dirty="0">
            <a:solidFill>
              <a:srgbClr val="3D441E"/>
            </a:solidFill>
          </a:endParaRPr>
        </a:p>
      </dsp:txBody>
      <dsp:txXfrm>
        <a:off x="902613" y="2481857"/>
        <a:ext cx="3234416" cy="752078"/>
      </dsp:txXfrm>
    </dsp:sp>
    <dsp:sp modelId="{345984DB-B913-4B21-8CE6-F6898E481BD7}">
      <dsp:nvSpPr>
        <dsp:cNvPr id="0" name=""/>
        <dsp:cNvSpPr/>
      </dsp:nvSpPr>
      <dsp:spPr>
        <a:xfrm>
          <a:off x="75207" y="2557065"/>
          <a:ext cx="827406" cy="601662"/>
        </a:xfrm>
        <a:prstGeom prst="roundRect">
          <a:avLst>
            <a:gd name="adj" fmla="val 10000"/>
          </a:avLst>
        </a:prstGeom>
        <a:blipFill>
          <a:blip xmlns:r="http://schemas.openxmlformats.org/officeDocument/2006/relationships" r:embed="rId4" cstate="print">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Lst>
          </a:blip>
          <a:srcRect/>
          <a:stretch>
            <a:fillRect l="-4000" r="-4000"/>
          </a:stretch>
        </a:blipFill>
        <a:ln w="25400" cap="flat" cmpd="sng" algn="ctr">
          <a:solidFill>
            <a:schemeClr val="lt1">
              <a:hueOff val="0"/>
              <a:satOff val="0"/>
              <a:lumOff val="0"/>
            </a:schemeClr>
          </a:solidFill>
          <a:prstDash val="solid"/>
        </a:ln>
        <a:effectLst/>
      </dsp:spPr>
      <dsp:style>
        <a:lnRef idx="2">
          <a:scrgbClr r="0" g="0" b="0"/>
        </a:lnRef>
        <a:fillRef idx="1">
          <a:scrgbClr r="0" g="0" b="0"/>
        </a:fillRef>
        <a:effectRef idx="0">
          <a:scrgbClr r="0" g="0" b="0"/>
        </a:effectRef>
        <a:fontRef idx="minor"/>
      </dsp:style>
    </dsp:sp>
    <dsp:sp modelId="{3C7AFF49-7A89-4920-A141-60F9948A94BD}">
      <dsp:nvSpPr>
        <dsp:cNvPr id="0" name=""/>
        <dsp:cNvSpPr/>
      </dsp:nvSpPr>
      <dsp:spPr>
        <a:xfrm>
          <a:off x="0" y="3309143"/>
          <a:ext cx="4137030" cy="752078"/>
        </a:xfrm>
        <a:prstGeom prst="roundRect">
          <a:avLst>
            <a:gd name="adj" fmla="val 10000"/>
          </a:avLst>
        </a:prstGeom>
        <a:solidFill>
          <a:srgbClr val="C8C4A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solidFill>
                <a:srgbClr val="3D441E"/>
              </a:solidFill>
            </a:rPr>
            <a:t>Reserve (Individual) Training Generation</a:t>
          </a:r>
          <a:endParaRPr lang="en-US" sz="1600" kern="1200" dirty="0">
            <a:solidFill>
              <a:srgbClr val="3D441E"/>
            </a:solidFill>
          </a:endParaRPr>
        </a:p>
      </dsp:txBody>
      <dsp:txXfrm>
        <a:off x="902613" y="3309143"/>
        <a:ext cx="3234416" cy="752078"/>
      </dsp:txXfrm>
    </dsp:sp>
    <dsp:sp modelId="{4A4118A2-8493-4100-AC60-2878A232C041}">
      <dsp:nvSpPr>
        <dsp:cNvPr id="0" name=""/>
        <dsp:cNvSpPr/>
      </dsp:nvSpPr>
      <dsp:spPr>
        <a:xfrm>
          <a:off x="75207" y="3384351"/>
          <a:ext cx="827406" cy="601662"/>
        </a:xfrm>
        <a:prstGeom prst="roundRect">
          <a:avLst>
            <a:gd name="adj" fmla="val 10000"/>
          </a:avLst>
        </a:prstGeom>
        <a:blipFill>
          <a:blip xmlns:r="http://schemas.openxmlformats.org/officeDocument/2006/relationships" r:embed="rId5" cstate="print">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Lst>
          </a:blip>
          <a:srcRect/>
          <a:stretch>
            <a:fillRect l="-4000" r="-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BB6476-F0F4-48EA-8652-594E9D7B54B6}">
      <dsp:nvSpPr>
        <dsp:cNvPr id="0" name=""/>
        <dsp:cNvSpPr/>
      </dsp:nvSpPr>
      <dsp:spPr>
        <a:xfrm>
          <a:off x="0" y="0"/>
          <a:ext cx="4424270" cy="752078"/>
        </a:xfrm>
        <a:prstGeom prst="roundRect">
          <a:avLst>
            <a:gd name="adj" fmla="val 10000"/>
          </a:avLst>
        </a:prstGeom>
        <a:solidFill>
          <a:srgbClr val="C8C4A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solidFill>
                <a:srgbClr val="3D441E"/>
              </a:solidFill>
            </a:rPr>
            <a:t>Rifle Company Butterworth</a:t>
          </a:r>
          <a:endParaRPr lang="en-US" sz="1600" kern="1200" dirty="0">
            <a:solidFill>
              <a:srgbClr val="3D441E"/>
            </a:solidFill>
          </a:endParaRPr>
        </a:p>
      </dsp:txBody>
      <dsp:txXfrm>
        <a:off x="960061" y="0"/>
        <a:ext cx="3464208" cy="752078"/>
      </dsp:txXfrm>
    </dsp:sp>
    <dsp:sp modelId="{EEE8ED13-790D-496C-948B-02D010227FBF}">
      <dsp:nvSpPr>
        <dsp:cNvPr id="0" name=""/>
        <dsp:cNvSpPr/>
      </dsp:nvSpPr>
      <dsp:spPr>
        <a:xfrm>
          <a:off x="75207" y="75207"/>
          <a:ext cx="884854" cy="601662"/>
        </a:xfrm>
        <a:prstGeom prst="roundRect">
          <a:avLst>
            <a:gd name="adj" fmla="val 10000"/>
          </a:avLst>
        </a:prstGeom>
        <a:blipFill>
          <a:blip xmlns:r="http://schemas.openxmlformats.org/officeDocument/2006/relationships" r:embed="rId1" cstate="print">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Lst>
          </a:blip>
          <a:srcRect/>
          <a:stretch>
            <a:fillRect l="-9000" r="-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AC03AE-092D-4775-832C-20FA6F35FC6F}">
      <dsp:nvSpPr>
        <dsp:cNvPr id="0" name=""/>
        <dsp:cNvSpPr/>
      </dsp:nvSpPr>
      <dsp:spPr>
        <a:xfrm>
          <a:off x="0" y="827285"/>
          <a:ext cx="4424270" cy="752078"/>
        </a:xfrm>
        <a:prstGeom prst="roundRect">
          <a:avLst>
            <a:gd name="adj" fmla="val 10000"/>
          </a:avLst>
        </a:prstGeom>
        <a:solidFill>
          <a:srgbClr val="C8C4A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0" kern="1200" dirty="0" smtClean="0">
              <a:solidFill>
                <a:srgbClr val="3D441E"/>
              </a:solidFill>
            </a:rPr>
            <a:t>Transit Security Elements </a:t>
          </a:r>
          <a:br>
            <a:rPr lang="en-US" sz="1600" b="0" kern="1200" dirty="0" smtClean="0">
              <a:solidFill>
                <a:srgbClr val="3D441E"/>
              </a:solidFill>
            </a:rPr>
          </a:br>
          <a:r>
            <a:rPr lang="en-US" sz="1600" b="0" kern="1200" dirty="0" smtClean="0">
              <a:solidFill>
                <a:srgbClr val="3D441E"/>
              </a:solidFill>
            </a:rPr>
            <a:t>(Border Protection Support) </a:t>
          </a:r>
          <a:endParaRPr lang="en-US" sz="1600" b="0" kern="1200" dirty="0">
            <a:solidFill>
              <a:srgbClr val="3D441E"/>
            </a:solidFill>
          </a:endParaRPr>
        </a:p>
      </dsp:txBody>
      <dsp:txXfrm>
        <a:off x="960061" y="827285"/>
        <a:ext cx="3464208" cy="752078"/>
      </dsp:txXfrm>
    </dsp:sp>
    <dsp:sp modelId="{A2D0F3D4-9BE1-40ED-8440-45EF94BBDD70}">
      <dsp:nvSpPr>
        <dsp:cNvPr id="0" name=""/>
        <dsp:cNvSpPr/>
      </dsp:nvSpPr>
      <dsp:spPr>
        <a:xfrm>
          <a:off x="75207" y="902493"/>
          <a:ext cx="884854" cy="601662"/>
        </a:xfrm>
        <a:prstGeom prst="roundRect">
          <a:avLst>
            <a:gd name="adj" fmla="val 10000"/>
          </a:avLst>
        </a:prstGeom>
        <a:blipFill>
          <a:blip xmlns:r="http://schemas.openxmlformats.org/officeDocument/2006/relationships" r:embed="rId2" cstate="print">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Lst>
          </a:blip>
          <a:srcRect/>
          <a:stretch>
            <a:fillRect t="-2000" b="-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9087FA-DC49-4298-81C9-00AFD5EEAA5D}">
      <dsp:nvSpPr>
        <dsp:cNvPr id="0" name=""/>
        <dsp:cNvSpPr/>
      </dsp:nvSpPr>
      <dsp:spPr>
        <a:xfrm>
          <a:off x="0" y="1654571"/>
          <a:ext cx="4424270" cy="752078"/>
        </a:xfrm>
        <a:prstGeom prst="roundRect">
          <a:avLst>
            <a:gd name="adj" fmla="val 10000"/>
          </a:avLst>
        </a:prstGeom>
        <a:solidFill>
          <a:srgbClr val="C8C4A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solidFill>
                <a:srgbClr val="3D441E"/>
              </a:solidFill>
            </a:rPr>
            <a:t>South West Pacific and South East Asia Engagement </a:t>
          </a:r>
          <a:endParaRPr lang="en-US" sz="1600" kern="1200" dirty="0">
            <a:solidFill>
              <a:srgbClr val="3D441E"/>
            </a:solidFill>
          </a:endParaRPr>
        </a:p>
      </dsp:txBody>
      <dsp:txXfrm>
        <a:off x="960061" y="1654571"/>
        <a:ext cx="3464208" cy="752078"/>
      </dsp:txXfrm>
    </dsp:sp>
    <dsp:sp modelId="{860C6D15-EDA6-4122-BEF3-9AE0D4ED76A0}">
      <dsp:nvSpPr>
        <dsp:cNvPr id="0" name=""/>
        <dsp:cNvSpPr/>
      </dsp:nvSpPr>
      <dsp:spPr>
        <a:xfrm>
          <a:off x="75207" y="1729779"/>
          <a:ext cx="884854" cy="601662"/>
        </a:xfrm>
        <a:prstGeom prst="roundRect">
          <a:avLst>
            <a:gd name="adj" fmla="val 10000"/>
          </a:avLst>
        </a:prstGeom>
        <a:blipFill>
          <a:blip xmlns:r="http://schemas.openxmlformats.org/officeDocument/2006/relationships" r:embed="rId1" cstate="print">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Lst>
          </a:blip>
          <a:srcRect/>
          <a:stretch>
            <a:fillRect l="-9000" r="-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5F420A-F75C-4B39-846C-498A3FC1C97E}">
      <dsp:nvSpPr>
        <dsp:cNvPr id="0" name=""/>
        <dsp:cNvSpPr/>
      </dsp:nvSpPr>
      <dsp:spPr>
        <a:xfrm>
          <a:off x="0" y="2481857"/>
          <a:ext cx="4424270" cy="752078"/>
        </a:xfrm>
        <a:prstGeom prst="roundRect">
          <a:avLst>
            <a:gd name="adj" fmla="val 10000"/>
          </a:avLst>
        </a:prstGeom>
        <a:solidFill>
          <a:srgbClr val="C8C4A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solidFill>
                <a:srgbClr val="3D441E"/>
              </a:solidFill>
            </a:rPr>
            <a:t>Individual and Small Team round-out capability for all ADF Operations  </a:t>
          </a:r>
          <a:endParaRPr lang="en-US" sz="1600" kern="1200" dirty="0">
            <a:solidFill>
              <a:srgbClr val="3D441E"/>
            </a:solidFill>
          </a:endParaRPr>
        </a:p>
      </dsp:txBody>
      <dsp:txXfrm>
        <a:off x="960061" y="2481857"/>
        <a:ext cx="3464208" cy="752078"/>
      </dsp:txXfrm>
    </dsp:sp>
    <dsp:sp modelId="{345984DB-B913-4B21-8CE6-F6898E481BD7}">
      <dsp:nvSpPr>
        <dsp:cNvPr id="0" name=""/>
        <dsp:cNvSpPr/>
      </dsp:nvSpPr>
      <dsp:spPr>
        <a:xfrm>
          <a:off x="75207" y="2557065"/>
          <a:ext cx="884854" cy="601662"/>
        </a:xfrm>
        <a:prstGeom prst="roundRect">
          <a:avLst>
            <a:gd name="adj" fmla="val 10000"/>
          </a:avLst>
        </a:prstGeom>
        <a:blipFill>
          <a:blip xmlns:r="http://schemas.openxmlformats.org/officeDocument/2006/relationships" r:embed="rId3" cstate="print">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7AFF49-7A89-4920-A141-60F9948A94BD}">
      <dsp:nvSpPr>
        <dsp:cNvPr id="0" name=""/>
        <dsp:cNvSpPr/>
      </dsp:nvSpPr>
      <dsp:spPr>
        <a:xfrm>
          <a:off x="0" y="3309143"/>
          <a:ext cx="4424270" cy="752078"/>
        </a:xfrm>
        <a:prstGeom prst="roundRect">
          <a:avLst>
            <a:gd name="adj" fmla="val 10000"/>
          </a:avLst>
        </a:prstGeom>
        <a:solidFill>
          <a:srgbClr val="C8C4A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kern="1200" dirty="0" smtClean="0">
              <a:solidFill>
                <a:srgbClr val="3D441E"/>
              </a:solidFill>
            </a:rPr>
            <a:t>Reserve augmentation specialist and niche capabilities </a:t>
          </a:r>
          <a:endParaRPr lang="en-US" sz="1600" kern="1200" dirty="0">
            <a:solidFill>
              <a:srgbClr val="3D441E"/>
            </a:solidFill>
          </a:endParaRPr>
        </a:p>
      </dsp:txBody>
      <dsp:txXfrm>
        <a:off x="960061" y="3309143"/>
        <a:ext cx="3464208" cy="752078"/>
      </dsp:txXfrm>
    </dsp:sp>
    <dsp:sp modelId="{4A4118A2-8493-4100-AC60-2878A232C041}">
      <dsp:nvSpPr>
        <dsp:cNvPr id="0" name=""/>
        <dsp:cNvSpPr/>
      </dsp:nvSpPr>
      <dsp:spPr>
        <a:xfrm>
          <a:off x="75207" y="3384351"/>
          <a:ext cx="884854" cy="601662"/>
        </a:xfrm>
        <a:prstGeom prst="roundRect">
          <a:avLst>
            <a:gd name="adj" fmla="val 10000"/>
          </a:avLst>
        </a:prstGeom>
        <a:blipFill>
          <a:blip xmlns:r="http://schemas.openxmlformats.org/officeDocument/2006/relationships" r:embed="rId4" cstate="print">
            <a:duotone>
              <a:schemeClr val="accent1">
                <a:hueOff val="0"/>
                <a:satOff val="0"/>
                <a:lumOff val="0"/>
                <a:alphaOff val="0"/>
                <a:shade val="20000"/>
                <a:satMod val="200000"/>
              </a:schemeClr>
              <a:schemeClr val="accent1">
                <a:hueOff val="0"/>
                <a:satOff val="0"/>
                <a:lumOff val="0"/>
                <a:alphaOff val="0"/>
                <a:tint val="12000"/>
                <a:satMod val="190000"/>
              </a:schemeClr>
            </a:duotone>
            <a:extLst>
              <a:ext uri="{28A0092B-C50C-407E-A947-70E740481C1C}">
                <a14:useLocalDpi xmlns:a14="http://schemas.microsoft.com/office/drawing/2010/main" val="0"/>
              </a:ext>
            </a:extLst>
          </a:blip>
          <a:srcRect/>
          <a:stretch>
            <a:fillRect l="-1000" r="-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A871F5-D83F-4ADF-94E0-1FB1D6B46A96}">
      <dsp:nvSpPr>
        <dsp:cNvPr id="0" name=""/>
        <dsp:cNvSpPr/>
      </dsp:nvSpPr>
      <dsp:spPr>
        <a:xfrm>
          <a:off x="4057" y="0"/>
          <a:ext cx="2362106" cy="457286"/>
        </a:xfrm>
        <a:prstGeom prst="chevron">
          <a:avLst/>
        </a:prstGeom>
        <a:solidFill>
          <a:srgbClr val="3D441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b="0" kern="1200" dirty="0" smtClean="0"/>
            <a:t>Replicate</a:t>
          </a:r>
          <a:endParaRPr lang="en-US" sz="2000" b="0" kern="1200" dirty="0"/>
        </a:p>
      </dsp:txBody>
      <dsp:txXfrm>
        <a:off x="232700" y="0"/>
        <a:ext cx="1904820" cy="457286"/>
      </dsp:txXfrm>
    </dsp:sp>
    <dsp:sp modelId="{D65574F4-C1D5-465D-81FD-C0408ED55828}">
      <dsp:nvSpPr>
        <dsp:cNvPr id="0" name=""/>
        <dsp:cNvSpPr/>
      </dsp:nvSpPr>
      <dsp:spPr>
        <a:xfrm>
          <a:off x="2129953" y="0"/>
          <a:ext cx="2362106" cy="457286"/>
        </a:xfrm>
        <a:prstGeom prst="chevron">
          <a:avLst/>
        </a:prstGeom>
        <a:solidFill>
          <a:srgbClr val="3D441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b="0" kern="1200" dirty="0" smtClean="0"/>
            <a:t>Replace</a:t>
          </a:r>
          <a:endParaRPr lang="en-US" sz="2000" b="0" kern="1200" dirty="0"/>
        </a:p>
      </dsp:txBody>
      <dsp:txXfrm>
        <a:off x="2358596" y="0"/>
        <a:ext cx="1904820" cy="457286"/>
      </dsp:txXfrm>
    </dsp:sp>
    <dsp:sp modelId="{437B0967-A161-4BF1-BDD2-0275E3CD42A7}">
      <dsp:nvSpPr>
        <dsp:cNvPr id="0" name=""/>
        <dsp:cNvSpPr/>
      </dsp:nvSpPr>
      <dsp:spPr>
        <a:xfrm>
          <a:off x="4307435" y="0"/>
          <a:ext cx="2362106" cy="457286"/>
        </a:xfrm>
        <a:prstGeom prst="chevron">
          <a:avLst/>
        </a:prstGeom>
        <a:solidFill>
          <a:srgbClr val="3D441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b="0" kern="1200" dirty="0" smtClean="0"/>
            <a:t>Reinforce</a:t>
          </a:r>
          <a:endParaRPr lang="en-US" sz="2000" b="0" kern="1200" dirty="0"/>
        </a:p>
      </dsp:txBody>
      <dsp:txXfrm>
        <a:off x="4536078" y="0"/>
        <a:ext cx="1904820" cy="457286"/>
      </dsp:txXfrm>
    </dsp:sp>
    <dsp:sp modelId="{53B2AE16-9B48-4D28-A1D3-55631E934009}">
      <dsp:nvSpPr>
        <dsp:cNvPr id="0" name=""/>
        <dsp:cNvSpPr/>
      </dsp:nvSpPr>
      <dsp:spPr>
        <a:xfrm>
          <a:off x="6381744" y="0"/>
          <a:ext cx="2362106" cy="457286"/>
        </a:xfrm>
        <a:prstGeom prst="chevron">
          <a:avLst/>
        </a:prstGeom>
        <a:solidFill>
          <a:srgbClr val="3D441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b="0" kern="1200" dirty="0" smtClean="0"/>
            <a:t>Incubate</a:t>
          </a:r>
          <a:endParaRPr lang="en-US" sz="2000" b="0" kern="1200" dirty="0"/>
        </a:p>
      </dsp:txBody>
      <dsp:txXfrm>
        <a:off x="6610387" y="0"/>
        <a:ext cx="1904820" cy="4572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62C4D7-8C89-4FA5-AED6-C960D7CBFD74}">
      <dsp:nvSpPr>
        <dsp:cNvPr id="0" name=""/>
        <dsp:cNvSpPr/>
      </dsp:nvSpPr>
      <dsp:spPr>
        <a:xfrm>
          <a:off x="355263" y="316089"/>
          <a:ext cx="2984215" cy="2984215"/>
        </a:xfrm>
        <a:prstGeom prst="pie">
          <a:avLst>
            <a:gd name="adj1" fmla="val 16200000"/>
            <a:gd name="adj2" fmla="val 5400000"/>
          </a:avLst>
        </a:prstGeom>
        <a:solidFill>
          <a:srgbClr val="2E362C">
            <a:alpha val="2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b="0" kern="1200" dirty="0" smtClean="0">
              <a:solidFill>
                <a:schemeClr val="tx1"/>
              </a:solidFill>
              <a:latin typeface="Arial" panose="020B0604020202020204" pitchFamily="34" charset="0"/>
              <a:cs typeface="Arial" panose="020B0604020202020204" pitchFamily="34" charset="0"/>
            </a:rPr>
            <a:t> </a:t>
          </a:r>
          <a:br>
            <a:rPr lang="en-US" sz="900" b="0" kern="1200" dirty="0" smtClean="0">
              <a:solidFill>
                <a:schemeClr val="tx1"/>
              </a:solidFill>
              <a:latin typeface="Arial" panose="020B0604020202020204" pitchFamily="34" charset="0"/>
              <a:cs typeface="Arial" panose="020B0604020202020204" pitchFamily="34" charset="0"/>
            </a:rPr>
          </a:br>
          <a:endParaRPr lang="en-US" sz="900" b="0" kern="1200" dirty="0">
            <a:solidFill>
              <a:schemeClr val="tx1"/>
            </a:solidFill>
            <a:latin typeface="Arial" panose="020B0604020202020204" pitchFamily="34" charset="0"/>
            <a:cs typeface="Arial" panose="020B0604020202020204" pitchFamily="34" charset="0"/>
          </a:endParaRPr>
        </a:p>
      </dsp:txBody>
      <dsp:txXfrm>
        <a:off x="1985924" y="1097669"/>
        <a:ext cx="1065791" cy="1421055"/>
      </dsp:txXfrm>
    </dsp:sp>
    <dsp:sp modelId="{E6A8273B-7651-4D01-83A8-FE600A987CDF}">
      <dsp:nvSpPr>
        <dsp:cNvPr id="0" name=""/>
        <dsp:cNvSpPr/>
      </dsp:nvSpPr>
      <dsp:spPr>
        <a:xfrm>
          <a:off x="213158" y="316089"/>
          <a:ext cx="2984215" cy="2984215"/>
        </a:xfrm>
        <a:prstGeom prst="pie">
          <a:avLst>
            <a:gd name="adj1" fmla="val 5400000"/>
            <a:gd name="adj2" fmla="val 16200000"/>
          </a:avLst>
        </a:prstGeom>
        <a:solidFill>
          <a:srgbClr val="2E362C">
            <a:alpha val="2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solidFill>
                <a:schemeClr val="tx1"/>
              </a:solidFill>
              <a:latin typeface="Arial" panose="020B0604020202020204" pitchFamily="34" charset="0"/>
              <a:cs typeface="Arial" panose="020B0604020202020204" pitchFamily="34" charset="0"/>
            </a:rPr>
            <a:t> </a:t>
          </a:r>
          <a:br>
            <a:rPr lang="en-US" sz="900" kern="1200" dirty="0" smtClean="0">
              <a:solidFill>
                <a:schemeClr val="tx1"/>
              </a:solidFill>
              <a:latin typeface="Arial" panose="020B0604020202020204" pitchFamily="34" charset="0"/>
              <a:cs typeface="Arial" panose="020B0604020202020204" pitchFamily="34" charset="0"/>
            </a:rPr>
          </a:br>
          <a:endParaRPr lang="en-US" sz="900" kern="1200" dirty="0">
            <a:solidFill>
              <a:schemeClr val="tx1"/>
            </a:solidFill>
            <a:latin typeface="Arial" panose="020B0604020202020204" pitchFamily="34" charset="0"/>
            <a:cs typeface="Arial" panose="020B0604020202020204" pitchFamily="34" charset="0"/>
          </a:endParaRPr>
        </a:p>
      </dsp:txBody>
      <dsp:txXfrm>
        <a:off x="500921" y="1097669"/>
        <a:ext cx="1065791" cy="1421055"/>
      </dsp:txXfrm>
    </dsp:sp>
    <dsp:sp modelId="{5CC5831D-0921-4064-808B-196355A97A1C}">
      <dsp:nvSpPr>
        <dsp:cNvPr id="0" name=""/>
        <dsp:cNvSpPr/>
      </dsp:nvSpPr>
      <dsp:spPr>
        <a:xfrm>
          <a:off x="170526" y="131351"/>
          <a:ext cx="3353690" cy="3353690"/>
        </a:xfrm>
        <a:prstGeom prst="circularArrow">
          <a:avLst>
            <a:gd name="adj1" fmla="val 5085"/>
            <a:gd name="adj2" fmla="val 327528"/>
            <a:gd name="adj3" fmla="val 5072472"/>
            <a:gd name="adj4" fmla="val 16200000"/>
            <a:gd name="adj5" fmla="val 5932"/>
          </a:avLst>
        </a:prstGeom>
        <a:solidFill>
          <a:srgbClr val="2E362C"/>
        </a:solidFill>
        <a:ln>
          <a:noFill/>
        </a:ln>
        <a:effectLst/>
      </dsp:spPr>
      <dsp:style>
        <a:lnRef idx="0">
          <a:scrgbClr r="0" g="0" b="0"/>
        </a:lnRef>
        <a:fillRef idx="1">
          <a:scrgbClr r="0" g="0" b="0"/>
        </a:fillRef>
        <a:effectRef idx="0">
          <a:scrgbClr r="0" g="0" b="0"/>
        </a:effectRef>
        <a:fontRef idx="minor">
          <a:schemeClr val="lt1"/>
        </a:fontRef>
      </dsp:style>
    </dsp:sp>
    <dsp:sp modelId="{DC4D6F15-7A18-4345-BF73-03EC12C6A880}">
      <dsp:nvSpPr>
        <dsp:cNvPr id="0" name=""/>
        <dsp:cNvSpPr/>
      </dsp:nvSpPr>
      <dsp:spPr>
        <a:xfrm>
          <a:off x="28421" y="131351"/>
          <a:ext cx="3353690" cy="3353690"/>
        </a:xfrm>
        <a:prstGeom prst="circularArrow">
          <a:avLst>
            <a:gd name="adj1" fmla="val 5085"/>
            <a:gd name="adj2" fmla="val 327528"/>
            <a:gd name="adj3" fmla="val 15872472"/>
            <a:gd name="adj4" fmla="val 5400000"/>
            <a:gd name="adj5" fmla="val 5932"/>
          </a:avLst>
        </a:prstGeom>
        <a:solidFill>
          <a:srgbClr val="2E362C"/>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62C4D7-8C89-4FA5-AED6-C960D7CBFD74}">
      <dsp:nvSpPr>
        <dsp:cNvPr id="0" name=""/>
        <dsp:cNvSpPr/>
      </dsp:nvSpPr>
      <dsp:spPr>
        <a:xfrm>
          <a:off x="407798" y="155559"/>
          <a:ext cx="2010303" cy="2010303"/>
        </a:xfrm>
        <a:prstGeom prst="pie">
          <a:avLst>
            <a:gd name="adj1" fmla="val 16200000"/>
            <a:gd name="adj2" fmla="val 1800000"/>
          </a:avLst>
        </a:prstGeom>
        <a:solidFill>
          <a:srgbClr val="877456">
            <a:alpha val="8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smtClean="0">
              <a:solidFill>
                <a:schemeClr val="tx1"/>
              </a:solidFill>
              <a:latin typeface="Arial" panose="020B0604020202020204" pitchFamily="34" charset="0"/>
              <a:cs typeface="Arial" panose="020B0604020202020204" pitchFamily="34" charset="0"/>
            </a:rPr>
            <a:t>            </a:t>
          </a:r>
          <a:endParaRPr lang="en-US" sz="1000" kern="1200" dirty="0">
            <a:solidFill>
              <a:schemeClr val="tx1"/>
            </a:solidFill>
            <a:latin typeface="Arial" panose="020B0604020202020204" pitchFamily="34" charset="0"/>
            <a:cs typeface="Arial" panose="020B0604020202020204" pitchFamily="34" charset="0"/>
          </a:endParaRPr>
        </a:p>
      </dsp:txBody>
      <dsp:txXfrm>
        <a:off x="1467276" y="581552"/>
        <a:ext cx="717965" cy="598304"/>
      </dsp:txXfrm>
    </dsp:sp>
    <dsp:sp modelId="{E6A8273B-7651-4D01-83A8-FE600A987CDF}">
      <dsp:nvSpPr>
        <dsp:cNvPr id="0" name=""/>
        <dsp:cNvSpPr/>
      </dsp:nvSpPr>
      <dsp:spPr>
        <a:xfrm>
          <a:off x="366395" y="227355"/>
          <a:ext cx="2010303" cy="2010303"/>
        </a:xfrm>
        <a:prstGeom prst="pie">
          <a:avLst>
            <a:gd name="adj1" fmla="val 1800000"/>
            <a:gd name="adj2" fmla="val 9000000"/>
          </a:avLst>
        </a:prstGeom>
        <a:solidFill>
          <a:srgbClr val="694629">
            <a:alpha val="8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en-US" sz="1000" kern="1200" dirty="0">
            <a:solidFill>
              <a:schemeClr val="tx1"/>
            </a:solidFill>
            <a:latin typeface="Arial" panose="020B0604020202020204" pitchFamily="34" charset="0"/>
            <a:cs typeface="Arial" panose="020B0604020202020204" pitchFamily="34" charset="0"/>
          </a:endParaRPr>
        </a:p>
      </dsp:txBody>
      <dsp:txXfrm>
        <a:off x="845039" y="1531660"/>
        <a:ext cx="1076948" cy="526508"/>
      </dsp:txXfrm>
    </dsp:sp>
    <dsp:sp modelId="{585D3805-5198-4F76-92E3-35EAC636476D}">
      <dsp:nvSpPr>
        <dsp:cNvPr id="0" name=""/>
        <dsp:cNvSpPr/>
      </dsp:nvSpPr>
      <dsp:spPr>
        <a:xfrm>
          <a:off x="324992" y="155559"/>
          <a:ext cx="2010303" cy="2010303"/>
        </a:xfrm>
        <a:prstGeom prst="pie">
          <a:avLst>
            <a:gd name="adj1" fmla="val 9000000"/>
            <a:gd name="adj2" fmla="val 16200000"/>
          </a:avLst>
        </a:prstGeom>
        <a:solidFill>
          <a:srgbClr val="564330">
            <a:alpha val="8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en-US" sz="1000" kern="1200" dirty="0">
            <a:solidFill>
              <a:schemeClr val="tx1"/>
            </a:solidFill>
            <a:latin typeface="Arial" panose="020B0604020202020204" pitchFamily="34" charset="0"/>
            <a:cs typeface="Arial" panose="020B0604020202020204" pitchFamily="34" charset="0"/>
          </a:endParaRPr>
        </a:p>
      </dsp:txBody>
      <dsp:txXfrm>
        <a:off x="557853" y="581552"/>
        <a:ext cx="717965" cy="598304"/>
      </dsp:txXfrm>
    </dsp:sp>
    <dsp:sp modelId="{9E52111D-368E-43ED-827A-41B9209A4F30}">
      <dsp:nvSpPr>
        <dsp:cNvPr id="0" name=""/>
        <dsp:cNvSpPr/>
      </dsp:nvSpPr>
      <dsp:spPr>
        <a:xfrm>
          <a:off x="283516" y="31111"/>
          <a:ext cx="2259198" cy="2259198"/>
        </a:xfrm>
        <a:prstGeom prst="circularArrow">
          <a:avLst>
            <a:gd name="adj1" fmla="val 5085"/>
            <a:gd name="adj2" fmla="val 327528"/>
            <a:gd name="adj3" fmla="val 1472472"/>
            <a:gd name="adj4" fmla="val 16199432"/>
            <a:gd name="adj5" fmla="val 5932"/>
          </a:avLst>
        </a:prstGeom>
        <a:blipFill rotWithShape="0">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a:schemeClr val="lt1"/>
        </a:fontRef>
      </dsp:style>
    </dsp:sp>
    <dsp:sp modelId="{FEEDC21B-7301-408E-9CF0-C4D7F09F7BBA}">
      <dsp:nvSpPr>
        <dsp:cNvPr id="0" name=""/>
        <dsp:cNvSpPr/>
      </dsp:nvSpPr>
      <dsp:spPr>
        <a:xfrm>
          <a:off x="241948" y="102781"/>
          <a:ext cx="2259198" cy="2259198"/>
        </a:xfrm>
        <a:prstGeom prst="circularArrow">
          <a:avLst>
            <a:gd name="adj1" fmla="val 5085"/>
            <a:gd name="adj2" fmla="val 327528"/>
            <a:gd name="adj3" fmla="val 8671970"/>
            <a:gd name="adj4" fmla="val 1800502"/>
            <a:gd name="adj5" fmla="val 5932"/>
          </a:avLst>
        </a:prstGeom>
        <a:solidFill>
          <a:srgbClr val="694629"/>
        </a:solidFill>
        <a:ln>
          <a:noFill/>
        </a:ln>
        <a:effectLst/>
      </dsp:spPr>
      <dsp:style>
        <a:lnRef idx="0">
          <a:scrgbClr r="0" g="0" b="0"/>
        </a:lnRef>
        <a:fillRef idx="1">
          <a:scrgbClr r="0" g="0" b="0"/>
        </a:fillRef>
        <a:effectRef idx="0">
          <a:scrgbClr r="0" g="0" b="0"/>
        </a:effectRef>
        <a:fontRef idx="minor">
          <a:schemeClr val="lt1"/>
        </a:fontRef>
      </dsp:style>
    </dsp:sp>
    <dsp:sp modelId="{977895AD-0A92-4258-A186-4AF738671245}">
      <dsp:nvSpPr>
        <dsp:cNvPr id="0" name=""/>
        <dsp:cNvSpPr/>
      </dsp:nvSpPr>
      <dsp:spPr>
        <a:xfrm>
          <a:off x="200379" y="31111"/>
          <a:ext cx="2259198" cy="2259198"/>
        </a:xfrm>
        <a:prstGeom prst="circularArrow">
          <a:avLst>
            <a:gd name="adj1" fmla="val 5085"/>
            <a:gd name="adj2" fmla="val 327528"/>
            <a:gd name="adj3" fmla="val 15873039"/>
            <a:gd name="adj4" fmla="val 9000000"/>
            <a:gd name="adj5" fmla="val 5932"/>
          </a:avLst>
        </a:prstGeom>
        <a:solidFill>
          <a:srgbClr val="564330"/>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9C1DF96F-3374-463B-95B0-2B91ADE53854}" type="datetimeFigureOut">
              <a:rPr lang="en-AU" smtClean="0"/>
              <a:t>21/04/2021</a:t>
            </a:fld>
            <a:endParaRPr lang="en-AU" dirty="0"/>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AU" dirty="0"/>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1A738CD7-31DB-473D-BF0C-AC3E8D7B1F61}" type="slidenum">
              <a:rPr lang="en-AU" smtClean="0"/>
              <a:t>‹#›</a:t>
            </a:fld>
            <a:endParaRPr lang="en-AU" dirty="0"/>
          </a:p>
        </p:txBody>
      </p:sp>
    </p:spTree>
    <p:extLst>
      <p:ext uri="{BB962C8B-B14F-4D97-AF65-F5344CB8AC3E}">
        <p14:creationId xmlns:p14="http://schemas.microsoft.com/office/powerpoint/2010/main" val="26946585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cs typeface="+mn-cs"/>
              </a:defRPr>
            </a:lvl1pPr>
          </a:lstStyle>
          <a:p>
            <a:pPr>
              <a:defRPr/>
            </a:pPr>
            <a:endParaRPr lang="en-AU"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cs typeface="+mn-cs"/>
              </a:defRPr>
            </a:lvl1pPr>
          </a:lstStyle>
          <a:p>
            <a:pPr>
              <a:defRPr/>
            </a:pPr>
            <a:fld id="{49C736EE-4C31-4441-B9E7-8E8A9A22E522}" type="datetimeFigureOut">
              <a:rPr lang="en-AU"/>
              <a:pPr>
                <a:defRPr/>
              </a:pPr>
              <a:t>21/04/2021</a:t>
            </a:fld>
            <a:endParaRPr lang="en-AU"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AU" noProof="0" dirty="0" smtClean="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AU" noProof="0" smtClean="0"/>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cs typeface="+mn-cs"/>
              </a:defRPr>
            </a:lvl1pPr>
          </a:lstStyle>
          <a:p>
            <a:pPr>
              <a:defRPr/>
            </a:pPr>
            <a:endParaRPr lang="en-AU"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cs typeface="+mn-cs"/>
              </a:defRPr>
            </a:lvl1pPr>
          </a:lstStyle>
          <a:p>
            <a:pPr>
              <a:defRPr/>
            </a:pPr>
            <a:fld id="{8DDB9CB4-CD83-4528-A1EF-29EEBD1E0EBD}" type="slidenum">
              <a:rPr lang="en-AU"/>
              <a:pPr>
                <a:defRPr/>
              </a:pPr>
              <a:t>‹#›</a:t>
            </a:fld>
            <a:endParaRPr lang="en-AU" dirty="0"/>
          </a:p>
        </p:txBody>
      </p:sp>
    </p:spTree>
    <p:extLst>
      <p:ext uri="{BB962C8B-B14F-4D97-AF65-F5344CB8AC3E}">
        <p14:creationId xmlns:p14="http://schemas.microsoft.com/office/powerpoint/2010/main" val="23530336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4CC2B9-C076-44A7-8EF1-318F652A3586}" type="slidenum">
              <a:rPr kumimoji="0" lang="en-AU"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AU" altLang="en-US" sz="1200" b="0" i="0" u="none" strike="noStrike" kern="1200" cap="none" spc="0" normalizeH="0" baseline="0" noProof="0" dirty="0" smtClean="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96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3965389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a:spcAft>
                <a:spcPts val="0"/>
              </a:spcAft>
            </a:pPr>
            <a:r>
              <a:rPr lang="en-AU" b="1" dirty="0" smtClean="0">
                <a:latin typeface="+mn-lt"/>
                <a:ea typeface="Calibri" panose="020F0502020204030204" pitchFamily="34" charset="0"/>
              </a:rPr>
              <a:t>Requested Topics for Discussion:</a:t>
            </a:r>
          </a:p>
          <a:p>
            <a:pPr>
              <a:spcAft>
                <a:spcPts val="0"/>
              </a:spcAft>
            </a:pPr>
            <a:endParaRPr lang="en-AU" dirty="0" smtClean="0">
              <a:latin typeface="+mn-lt"/>
              <a:ea typeface="Calibri" panose="020F0502020204030204" pitchFamily="34" charset="0"/>
            </a:endParaRPr>
          </a:p>
          <a:p>
            <a:pPr marL="285750" indent="-285750">
              <a:spcAft>
                <a:spcPts val="0"/>
              </a:spcAft>
              <a:buFont typeface="Arial" panose="020B0604020202020204" pitchFamily="34" charset="0"/>
              <a:buChar char="•"/>
            </a:pPr>
            <a:r>
              <a:rPr lang="en-AU" dirty="0" err="1" smtClean="0">
                <a:latin typeface="+mn-lt"/>
                <a:ea typeface="Calibri" panose="020F0502020204030204" pitchFamily="34" charset="0"/>
              </a:rPr>
              <a:t>ARes</a:t>
            </a:r>
            <a:r>
              <a:rPr lang="en-AU" dirty="0" smtClean="0">
                <a:latin typeface="+mn-lt"/>
                <a:ea typeface="Calibri" panose="020F0502020204030204" pitchFamily="34" charset="0"/>
              </a:rPr>
              <a:t> role, tasks/functions, structure, size, and </a:t>
            </a:r>
            <a:r>
              <a:rPr lang="en-AU" dirty="0" err="1" smtClean="0">
                <a:latin typeface="+mn-lt"/>
                <a:ea typeface="Calibri" panose="020F0502020204030204" pitchFamily="34" charset="0"/>
              </a:rPr>
              <a:t>deployability</a:t>
            </a:r>
            <a:r>
              <a:rPr lang="en-AU" dirty="0" smtClean="0">
                <a:latin typeface="+mn-lt"/>
                <a:ea typeface="Calibri" panose="020F0502020204030204" pitchFamily="34" charset="0"/>
              </a:rPr>
              <a:t> </a:t>
            </a:r>
          </a:p>
          <a:p>
            <a:pPr>
              <a:spcAft>
                <a:spcPts val="0"/>
              </a:spcAft>
            </a:pPr>
            <a:endParaRPr lang="en-AU" dirty="0" smtClean="0">
              <a:latin typeface="+mn-lt"/>
              <a:ea typeface="Calibri" panose="020F0502020204030204" pitchFamily="34" charset="0"/>
            </a:endParaRPr>
          </a:p>
          <a:p>
            <a:pPr marL="285750" indent="-285750">
              <a:spcAft>
                <a:spcPts val="0"/>
              </a:spcAft>
              <a:buFont typeface="Arial" panose="020B0604020202020204" pitchFamily="34" charset="0"/>
              <a:buChar char="•"/>
            </a:pPr>
            <a:r>
              <a:rPr lang="en-AU" dirty="0" smtClean="0">
                <a:latin typeface="+mn-lt"/>
                <a:ea typeface="Calibri" panose="020F0502020204030204" pitchFamily="34" charset="0"/>
              </a:rPr>
              <a:t>Overview of pay &amp; conditions, legislative basis &amp; call out powers/procedures etc. </a:t>
            </a:r>
          </a:p>
          <a:p>
            <a:pPr>
              <a:spcAft>
                <a:spcPts val="0"/>
              </a:spcAft>
            </a:pPr>
            <a:endParaRPr lang="en-AU" dirty="0" smtClean="0">
              <a:latin typeface="+mn-lt"/>
              <a:ea typeface="Calibri" panose="020F0502020204030204" pitchFamily="34" charset="0"/>
            </a:endParaRPr>
          </a:p>
          <a:p>
            <a:pPr marL="285750" indent="-285750">
              <a:spcAft>
                <a:spcPts val="0"/>
              </a:spcAft>
              <a:buFont typeface="Arial" panose="020B0604020202020204" pitchFamily="34" charset="0"/>
              <a:buChar char="•"/>
            </a:pPr>
            <a:r>
              <a:rPr lang="en-AU" dirty="0" smtClean="0">
                <a:latin typeface="+mn-lt"/>
                <a:ea typeface="Calibri" panose="020F0502020204030204" pitchFamily="34" charset="0"/>
              </a:rPr>
              <a:t>Insights into recent experiences on O/S deployments, support to HADR/domestic responses and specialist augmentation (mil medicine, mil legal, other). What has worked, where there have been issues and any changes we are looking to make going forward under the Army Objective Force etc.</a:t>
            </a:r>
          </a:p>
          <a:p>
            <a:pPr>
              <a:spcAft>
                <a:spcPts val="0"/>
              </a:spcAft>
            </a:pPr>
            <a:endParaRPr lang="en-AU" dirty="0" smtClean="0">
              <a:latin typeface="+mn-lt"/>
              <a:ea typeface="Calibri" panose="020F0502020204030204" pitchFamily="34" charset="0"/>
            </a:endParaRPr>
          </a:p>
          <a:p>
            <a:pPr marL="285750" indent="-285750">
              <a:spcAft>
                <a:spcPts val="0"/>
              </a:spcAft>
              <a:buFont typeface="Arial" panose="020B0604020202020204" pitchFamily="34" charset="0"/>
              <a:buChar char="•"/>
            </a:pPr>
            <a:r>
              <a:rPr lang="en-AU" b="1" dirty="0" smtClean="0">
                <a:latin typeface="+mn-lt"/>
              </a:rPr>
              <a:t>TWS - integrated </a:t>
            </a:r>
            <a:r>
              <a:rPr lang="en-AU" b="1" dirty="0" err="1" smtClean="0">
                <a:latin typeface="+mn-lt"/>
              </a:rPr>
              <a:t>ARes</a:t>
            </a:r>
            <a:r>
              <a:rPr lang="en-AU" b="1" dirty="0" smtClean="0">
                <a:latin typeface="+mn-lt"/>
              </a:rPr>
              <a:t> across the total land force</a:t>
            </a:r>
            <a:r>
              <a:rPr lang="en-AU" dirty="0" smtClean="0">
                <a:latin typeface="+mn-lt"/>
              </a:rPr>
              <a:t> (i.e. SF, Land Combat and Service Support areas).</a:t>
            </a:r>
            <a:r>
              <a:rPr lang="en-AU" dirty="0" smtClean="0"/>
              <a:t> </a:t>
            </a:r>
          </a:p>
          <a:p>
            <a:pPr>
              <a:buFont typeface="Arial" panose="020B0604020202020204" pitchFamily="34" charset="0"/>
              <a:buNone/>
              <a:defRPr/>
            </a:pPr>
            <a:endParaRPr lang="en-AU" dirty="0" smtClean="0"/>
          </a:p>
        </p:txBody>
      </p:sp>
      <p:sp>
        <p:nvSpPr>
          <p:cNvPr id="4" name="Slide Number Placeholder 3"/>
          <p:cNvSpPr>
            <a:spLocks noGrp="1"/>
          </p:cNvSpPr>
          <p:nvPr>
            <p:ph type="sldNum" sz="quarter" idx="10"/>
          </p:nvPr>
        </p:nvSpPr>
        <p:spPr/>
        <p:txBody>
          <a:bodyPr/>
          <a:lstStyle/>
          <a:p>
            <a:pPr>
              <a:defRPr/>
            </a:pPr>
            <a:fld id="{8DDB9CB4-CD83-4528-A1EF-29EEBD1E0EBD}" type="slidenum">
              <a:rPr lang="en-AU" smtClean="0"/>
              <a:pPr>
                <a:defRPr/>
              </a:pPr>
              <a:t>2</a:t>
            </a:fld>
            <a:endParaRPr lang="en-AU" dirty="0"/>
          </a:p>
        </p:txBody>
      </p:sp>
    </p:spTree>
    <p:extLst>
      <p:ext uri="{BB962C8B-B14F-4D97-AF65-F5344CB8AC3E}">
        <p14:creationId xmlns:p14="http://schemas.microsoft.com/office/powerpoint/2010/main" val="2685402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8DDB9CB4-CD83-4528-A1EF-29EEBD1E0EBD}" type="slidenum">
              <a:rPr lang="en-AU" smtClean="0"/>
              <a:pPr>
                <a:defRPr/>
              </a:pPr>
              <a:t>3</a:t>
            </a:fld>
            <a:endParaRPr lang="en-AU" dirty="0"/>
          </a:p>
        </p:txBody>
      </p:sp>
    </p:spTree>
    <p:extLst>
      <p:ext uri="{BB962C8B-B14F-4D97-AF65-F5344CB8AC3E}">
        <p14:creationId xmlns:p14="http://schemas.microsoft.com/office/powerpoint/2010/main" val="1182817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a:buFont typeface="Arial" panose="020B0604020202020204" pitchFamily="34" charset="0"/>
              <a:buNone/>
              <a:defRPr/>
            </a:pPr>
            <a:endParaRPr lang="en-AU" dirty="0" smtClean="0"/>
          </a:p>
        </p:txBody>
      </p:sp>
      <p:sp>
        <p:nvSpPr>
          <p:cNvPr id="4" name="Slide Number Placeholder 3"/>
          <p:cNvSpPr>
            <a:spLocks noGrp="1"/>
          </p:cNvSpPr>
          <p:nvPr>
            <p:ph type="sldNum" sz="quarter" idx="10"/>
          </p:nvPr>
        </p:nvSpPr>
        <p:spPr/>
        <p:txBody>
          <a:bodyPr/>
          <a:lstStyle/>
          <a:p>
            <a:pPr>
              <a:defRPr/>
            </a:pPr>
            <a:fld id="{8DDB9CB4-CD83-4528-A1EF-29EEBD1E0EBD}" type="slidenum">
              <a:rPr lang="en-AU" smtClean="0"/>
              <a:pPr>
                <a:defRPr/>
              </a:pPr>
              <a:t>4</a:t>
            </a:fld>
            <a:endParaRPr lang="en-AU" dirty="0"/>
          </a:p>
        </p:txBody>
      </p:sp>
    </p:spTree>
    <p:extLst>
      <p:ext uri="{BB962C8B-B14F-4D97-AF65-F5344CB8AC3E}">
        <p14:creationId xmlns:p14="http://schemas.microsoft.com/office/powerpoint/2010/main" val="3577861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AU"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8DDB9CB4-CD83-4528-A1EF-29EEBD1E0EBD}" type="slidenum">
              <a:rPr lang="en-AU" smtClean="0"/>
              <a:pPr>
                <a:defRPr/>
              </a:pPr>
              <a:t>5</a:t>
            </a:fld>
            <a:endParaRPr lang="en-AU" dirty="0"/>
          </a:p>
        </p:txBody>
      </p:sp>
    </p:spTree>
    <p:extLst>
      <p:ext uri="{BB962C8B-B14F-4D97-AF65-F5344CB8AC3E}">
        <p14:creationId xmlns:p14="http://schemas.microsoft.com/office/powerpoint/2010/main" val="3069171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AU" sz="1200" b="1" u="sng" strike="noStrike" kern="1200" dirty="0" smtClean="0">
                <a:solidFill>
                  <a:schemeClr val="tx1"/>
                </a:solidFill>
                <a:effectLst/>
                <a:latin typeface="+mn-lt"/>
                <a:ea typeface="+mn-ea"/>
                <a:cs typeface="+mn-cs"/>
              </a:rPr>
              <a:t>Soldiers</a:t>
            </a:r>
          </a:p>
          <a:p>
            <a:pPr fontAlgn="base"/>
            <a:endParaRPr lang="en-AU" sz="1200" u="none" strike="noStrike" kern="1200" dirty="0" smtClean="0">
              <a:solidFill>
                <a:schemeClr val="tx1"/>
              </a:solidFill>
              <a:effectLst/>
              <a:latin typeface="+mn-lt"/>
              <a:ea typeface="+mn-ea"/>
              <a:cs typeface="+mn-cs"/>
            </a:endParaRPr>
          </a:p>
          <a:p>
            <a:pPr marL="171450" indent="-171450" fontAlgn="base">
              <a:buFont typeface="Arial" panose="020B0604020202020204" pitchFamily="34" charset="0"/>
              <a:buChar char="•"/>
            </a:pPr>
            <a:r>
              <a:rPr lang="en-AU" sz="1200" b="1" u="none" strike="noStrike" kern="1200" dirty="0" smtClean="0">
                <a:solidFill>
                  <a:schemeClr val="tx1"/>
                </a:solidFill>
                <a:effectLst/>
                <a:latin typeface="+mn-lt"/>
                <a:ea typeface="+mn-ea"/>
                <a:cs typeface="+mn-cs"/>
              </a:rPr>
              <a:t>Reserve Recruit Training Course</a:t>
            </a:r>
            <a:r>
              <a:rPr lang="en-AU" sz="1200" b="1" u="none" strike="noStrike" kern="1200" baseline="0" dirty="0" smtClean="0">
                <a:solidFill>
                  <a:schemeClr val="tx1"/>
                </a:solidFill>
                <a:effectLst/>
                <a:latin typeface="+mn-lt"/>
                <a:ea typeface="+mn-ea"/>
                <a:cs typeface="+mn-cs"/>
              </a:rPr>
              <a:t> </a:t>
            </a:r>
            <a:r>
              <a:rPr lang="en-AU" sz="1200" u="none" strike="noStrike" kern="1200" dirty="0" smtClean="0">
                <a:solidFill>
                  <a:schemeClr val="tx1"/>
                </a:solidFill>
                <a:effectLst/>
                <a:latin typeface="+mn-lt"/>
                <a:ea typeface="+mn-ea"/>
                <a:cs typeface="+mn-cs"/>
              </a:rPr>
              <a:t>Kapooka, near Wagga Wagga, NSW</a:t>
            </a:r>
            <a:r>
              <a:rPr lang="en-AU" sz="1200" u="none" strike="noStrike" kern="1200" baseline="0" dirty="0" smtClean="0">
                <a:solidFill>
                  <a:schemeClr val="tx1"/>
                </a:solidFill>
                <a:effectLst/>
                <a:latin typeface="+mn-lt"/>
                <a:ea typeface="+mn-ea"/>
                <a:cs typeface="+mn-cs"/>
              </a:rPr>
              <a:t> and is </a:t>
            </a:r>
            <a:r>
              <a:rPr lang="en-AU" sz="1200" u="none" strike="noStrike" kern="1200" dirty="0" smtClean="0">
                <a:solidFill>
                  <a:schemeClr val="tx1"/>
                </a:solidFill>
                <a:effectLst/>
                <a:latin typeface="+mn-lt"/>
                <a:ea typeface="+mn-ea"/>
                <a:cs typeface="+mn-cs"/>
              </a:rPr>
              <a:t>35 days</a:t>
            </a:r>
          </a:p>
          <a:p>
            <a:pPr marL="0" indent="0" fontAlgn="base">
              <a:buFont typeface="Arial" panose="020B0604020202020204" pitchFamily="34" charset="0"/>
              <a:buNone/>
            </a:pPr>
            <a:endParaRPr lang="en-AU" sz="1200" u="none" strike="noStrike" kern="1200" dirty="0" smtClean="0">
              <a:solidFill>
                <a:schemeClr val="tx1"/>
              </a:solidFill>
              <a:effectLst/>
              <a:latin typeface="+mn-lt"/>
              <a:ea typeface="+mn-ea"/>
              <a:cs typeface="+mn-cs"/>
            </a:endParaRPr>
          </a:p>
          <a:p>
            <a:pPr marL="171450" indent="-171450" fontAlgn="base">
              <a:buFont typeface="Arial" panose="020B0604020202020204" pitchFamily="34" charset="0"/>
              <a:buChar char="•"/>
            </a:pPr>
            <a:r>
              <a:rPr lang="en-AU" sz="1200" b="1" i="0" u="none" strike="noStrike" kern="1200" dirty="0" smtClean="0">
                <a:solidFill>
                  <a:schemeClr val="tx1"/>
                </a:solidFill>
                <a:effectLst/>
                <a:latin typeface="+mn-lt"/>
                <a:ea typeface="+mn-ea"/>
                <a:cs typeface="+mn-cs"/>
              </a:rPr>
              <a:t>Initial Employment Training.</a:t>
            </a:r>
            <a:r>
              <a:rPr lang="en-AU" sz="1200" b="1" i="0" u="none" strike="noStrike" kern="1200" baseline="0" dirty="0" smtClean="0">
                <a:solidFill>
                  <a:schemeClr val="tx1"/>
                </a:solidFill>
                <a:effectLst/>
                <a:latin typeface="+mn-lt"/>
                <a:ea typeface="+mn-ea"/>
                <a:cs typeface="+mn-cs"/>
              </a:rPr>
              <a:t> </a:t>
            </a:r>
            <a:r>
              <a:rPr lang="en-AU" sz="1200" b="0" i="0" u="none" strike="noStrike" kern="1200" dirty="0" smtClean="0">
                <a:solidFill>
                  <a:schemeClr val="tx1"/>
                </a:solidFill>
                <a:effectLst/>
                <a:latin typeface="+mn-lt"/>
                <a:ea typeface="+mn-ea"/>
                <a:cs typeface="+mn-cs"/>
              </a:rPr>
              <a:t>In most cases you will undertake an Infantry course, which consists of two modules conducted regionally.</a:t>
            </a:r>
            <a:r>
              <a:rPr lang="en-AU" dirty="0" smtClean="0"/>
              <a:t/>
            </a:r>
            <a:br>
              <a:rPr lang="en-AU" dirty="0" smtClean="0"/>
            </a:br>
            <a:r>
              <a:rPr lang="en-AU" dirty="0" smtClean="0"/>
              <a:t/>
            </a:r>
            <a:br>
              <a:rPr lang="en-AU" dirty="0" smtClean="0"/>
            </a:br>
            <a:r>
              <a:rPr lang="en-AU" sz="1200" b="0" i="0" u="none" strike="noStrike" kern="1200" dirty="0" smtClean="0">
                <a:solidFill>
                  <a:schemeClr val="tx1"/>
                </a:solidFill>
                <a:effectLst/>
                <a:latin typeface="+mn-lt"/>
                <a:ea typeface="+mn-ea"/>
                <a:cs typeface="+mn-cs"/>
              </a:rPr>
              <a:t>Module 1: 15 days continuous training (weapons and range practices).</a:t>
            </a:r>
            <a:r>
              <a:rPr lang="en-AU" dirty="0" smtClean="0"/>
              <a:t/>
            </a:r>
            <a:br>
              <a:rPr lang="en-AU" dirty="0" smtClean="0"/>
            </a:br>
            <a:r>
              <a:rPr lang="en-AU" sz="1200" b="0" i="0" u="none" strike="noStrike" kern="1200" dirty="0" smtClean="0">
                <a:solidFill>
                  <a:schemeClr val="tx1"/>
                </a:solidFill>
                <a:effectLst/>
                <a:latin typeface="+mn-lt"/>
                <a:ea typeface="+mn-ea"/>
                <a:cs typeface="+mn-cs"/>
              </a:rPr>
              <a:t>Module 2: 17 days continuous training (field craft and field exercises).</a:t>
            </a:r>
          </a:p>
          <a:p>
            <a:pPr marL="0" indent="0" fontAlgn="base">
              <a:buFont typeface="Arial" panose="020B0604020202020204" pitchFamily="34" charset="0"/>
              <a:buNone/>
            </a:pPr>
            <a:endParaRPr lang="en-AU" sz="1200" b="0" i="0" u="none" strike="noStrike" kern="1200" dirty="0" smtClean="0">
              <a:solidFill>
                <a:schemeClr val="tx1"/>
              </a:solidFill>
              <a:effectLst/>
              <a:latin typeface="+mn-lt"/>
              <a:ea typeface="+mn-ea"/>
              <a:cs typeface="+mn-cs"/>
            </a:endParaRPr>
          </a:p>
          <a:p>
            <a:pPr marL="171450" indent="-171450" fontAlgn="base">
              <a:buFont typeface="Arial" panose="020B0604020202020204" pitchFamily="34" charset="0"/>
              <a:buChar char="•"/>
            </a:pPr>
            <a:r>
              <a:rPr lang="en-AU" sz="1200" b="1" i="0" u="none" strike="noStrike" kern="1200" dirty="0" smtClean="0">
                <a:solidFill>
                  <a:schemeClr val="tx1"/>
                </a:solidFill>
                <a:effectLst/>
                <a:latin typeface="+mn-lt"/>
                <a:ea typeface="+mn-ea"/>
                <a:cs typeface="+mn-cs"/>
              </a:rPr>
              <a:t>Ongoing Commitment</a:t>
            </a:r>
            <a:r>
              <a:rPr lang="en-AU" sz="1200" b="0" i="0" u="none" strike="noStrike" kern="1200" dirty="0" smtClean="0">
                <a:solidFill>
                  <a:schemeClr val="tx1"/>
                </a:solidFill>
                <a:effectLst/>
                <a:latin typeface="+mn-lt"/>
                <a:ea typeface="+mn-ea"/>
                <a:cs typeface="+mn-cs"/>
              </a:rPr>
              <a:t>.</a:t>
            </a:r>
            <a:r>
              <a:rPr lang="en-AU" sz="1200" b="0" i="0" u="none" strike="noStrike" kern="1200" baseline="0" dirty="0" smtClean="0">
                <a:solidFill>
                  <a:schemeClr val="tx1"/>
                </a:solidFill>
                <a:effectLst/>
                <a:latin typeface="+mn-lt"/>
                <a:ea typeface="+mn-ea"/>
                <a:cs typeface="+mn-cs"/>
              </a:rPr>
              <a:t> </a:t>
            </a:r>
            <a:r>
              <a:rPr lang="en-AU" sz="1200" b="0" i="0" u="none" strike="noStrike" kern="1200" dirty="0" smtClean="0">
                <a:solidFill>
                  <a:schemeClr val="tx1"/>
                </a:solidFill>
                <a:effectLst/>
                <a:latin typeface="+mn-lt"/>
                <a:ea typeface="+mn-ea"/>
                <a:cs typeface="+mn-cs"/>
              </a:rPr>
              <a:t>A minimum of 30 days per year with a 2-week continuous training or exercise phase. You can do a maximum of 70 - 100 days per year</a:t>
            </a:r>
            <a:endParaRPr lang="en-AU" sz="1200" u="none" strike="noStrike" kern="1200" dirty="0" smtClean="0">
              <a:solidFill>
                <a:schemeClr val="tx1"/>
              </a:solidFill>
              <a:effectLst/>
              <a:latin typeface="+mn-lt"/>
              <a:ea typeface="+mn-ea"/>
              <a:cs typeface="+mn-cs"/>
            </a:endParaRPr>
          </a:p>
          <a:p>
            <a:pPr fontAlgn="base"/>
            <a:r>
              <a:rPr lang="en-AU" dirty="0" smtClean="0"/>
              <a:t/>
            </a:r>
            <a:br>
              <a:rPr lang="en-AU" dirty="0" smtClean="0"/>
            </a:br>
            <a:r>
              <a:rPr lang="en-AU" sz="1200" b="1" u="sng" strike="noStrike" kern="1200" dirty="0" smtClean="0">
                <a:solidFill>
                  <a:schemeClr val="tx1"/>
                </a:solidFill>
                <a:effectLst/>
                <a:latin typeface="+mn-lt"/>
                <a:ea typeface="+mn-ea"/>
                <a:cs typeface="+mn-cs"/>
              </a:rPr>
              <a:t>General Service Officers</a:t>
            </a:r>
          </a:p>
          <a:p>
            <a:pPr fontAlgn="base"/>
            <a:endParaRPr lang="en-AU" sz="1200" u="none" strike="noStrike" kern="1200" dirty="0" smtClean="0">
              <a:solidFill>
                <a:schemeClr val="tx1"/>
              </a:solidFill>
              <a:effectLst/>
              <a:latin typeface="+mn-lt"/>
              <a:ea typeface="+mn-ea"/>
              <a:cs typeface="+mn-cs"/>
            </a:endParaRPr>
          </a:p>
          <a:p>
            <a:pPr marL="171450" indent="-171450" fontAlgn="base">
              <a:buFont typeface="Arial" panose="020B0604020202020204" pitchFamily="34" charset="0"/>
              <a:buChar char="•"/>
            </a:pPr>
            <a:r>
              <a:rPr lang="en-AU" sz="1200" b="1" u="none" strike="noStrike" kern="1200" dirty="0" smtClean="0">
                <a:solidFill>
                  <a:schemeClr val="tx1"/>
                </a:solidFill>
                <a:effectLst/>
                <a:latin typeface="+mn-lt"/>
                <a:ea typeface="+mn-ea"/>
                <a:cs typeface="+mn-cs"/>
              </a:rPr>
              <a:t>Various team leadership courses. </a:t>
            </a:r>
            <a:r>
              <a:rPr lang="en-AU" sz="1200" u="none" strike="noStrike" kern="1200" dirty="0" smtClean="0">
                <a:solidFill>
                  <a:schemeClr val="tx1"/>
                </a:solidFill>
                <a:effectLst/>
                <a:latin typeface="+mn-lt"/>
                <a:ea typeface="+mn-ea"/>
                <a:cs typeface="+mn-cs"/>
              </a:rPr>
              <a:t>Sydney University Regiment, Singleton, NSW</a:t>
            </a:r>
            <a:r>
              <a:rPr lang="en-AU" sz="1200" u="none" strike="noStrike" kern="1200" baseline="0" dirty="0" smtClean="0">
                <a:solidFill>
                  <a:schemeClr val="tx1"/>
                </a:solidFill>
                <a:effectLst/>
                <a:latin typeface="+mn-lt"/>
                <a:ea typeface="+mn-ea"/>
                <a:cs typeface="+mn-cs"/>
              </a:rPr>
              <a:t> in </a:t>
            </a:r>
            <a:r>
              <a:rPr lang="en-AU" sz="1200" u="none" strike="noStrike" kern="1200" dirty="0" smtClean="0">
                <a:solidFill>
                  <a:schemeClr val="tx1"/>
                </a:solidFill>
                <a:effectLst/>
                <a:latin typeface="+mn-lt"/>
                <a:ea typeface="+mn-ea"/>
                <a:cs typeface="+mn-cs"/>
              </a:rPr>
              <a:t>3 x 16 days lots </a:t>
            </a:r>
          </a:p>
          <a:p>
            <a:pPr fontAlgn="base"/>
            <a:endParaRPr lang="en-AU" sz="1200" u="none" strike="noStrike" kern="1200" dirty="0" smtClean="0">
              <a:solidFill>
                <a:schemeClr val="tx1"/>
              </a:solidFill>
              <a:effectLst/>
              <a:latin typeface="+mn-lt"/>
              <a:ea typeface="+mn-ea"/>
              <a:cs typeface="+mn-cs"/>
            </a:endParaRPr>
          </a:p>
          <a:p>
            <a:pPr marL="171450" indent="-171450" fontAlgn="base">
              <a:buFont typeface="Arial" panose="020B0604020202020204" pitchFamily="34" charset="0"/>
              <a:buChar char="•"/>
            </a:pPr>
            <a:r>
              <a:rPr lang="en-AU" sz="1200" b="1" u="none" strike="noStrike" kern="1200" dirty="0" smtClean="0">
                <a:solidFill>
                  <a:schemeClr val="tx1"/>
                </a:solidFill>
                <a:effectLst/>
                <a:latin typeface="+mn-lt"/>
                <a:ea typeface="+mn-ea"/>
                <a:cs typeface="+mn-cs"/>
              </a:rPr>
              <a:t>All Corps Army Reserve Platoon Commander Course. </a:t>
            </a:r>
            <a:r>
              <a:rPr lang="en-AU" sz="1200" u="none" strike="noStrike" kern="1200" dirty="0" smtClean="0">
                <a:solidFill>
                  <a:schemeClr val="tx1"/>
                </a:solidFill>
                <a:effectLst/>
                <a:latin typeface="+mn-lt"/>
                <a:ea typeface="+mn-ea"/>
                <a:cs typeface="+mn-cs"/>
              </a:rPr>
              <a:t>RMC Duntroon, Canberra, ACT</a:t>
            </a:r>
            <a:r>
              <a:rPr lang="en-AU" sz="1200" u="none" strike="noStrike" kern="1200" baseline="0" dirty="0" smtClean="0">
                <a:solidFill>
                  <a:schemeClr val="tx1"/>
                </a:solidFill>
                <a:effectLst/>
                <a:latin typeface="+mn-lt"/>
                <a:ea typeface="+mn-ea"/>
                <a:cs typeface="+mn-cs"/>
              </a:rPr>
              <a:t> and </a:t>
            </a:r>
            <a:r>
              <a:rPr lang="en-AU" sz="1200" u="none" strike="noStrike" kern="1200" dirty="0" smtClean="0">
                <a:solidFill>
                  <a:schemeClr val="tx1"/>
                </a:solidFill>
                <a:effectLst/>
                <a:latin typeface="+mn-lt"/>
                <a:ea typeface="+mn-ea"/>
                <a:cs typeface="+mn-cs"/>
              </a:rPr>
              <a:t>28 days in duration. </a:t>
            </a:r>
          </a:p>
          <a:p>
            <a:pPr fontAlgn="base"/>
            <a:r>
              <a:rPr lang="en-AU" dirty="0" smtClean="0"/>
              <a:t/>
            </a:r>
            <a:br>
              <a:rPr lang="en-AU" dirty="0" smtClean="0"/>
            </a:br>
            <a:r>
              <a:rPr lang="en-AU" sz="1200" b="1" u="sng" strike="noStrike" kern="1200" dirty="0" smtClean="0">
                <a:solidFill>
                  <a:schemeClr val="tx1"/>
                </a:solidFill>
                <a:effectLst/>
                <a:latin typeface="+mn-lt"/>
                <a:ea typeface="+mn-ea"/>
                <a:cs typeface="+mn-cs"/>
              </a:rPr>
              <a:t>Special Service Officers</a:t>
            </a:r>
          </a:p>
          <a:p>
            <a:pPr fontAlgn="base"/>
            <a:endParaRPr lang="en-AU" sz="1200" u="none" strike="noStrike" kern="1200" dirty="0" smtClean="0">
              <a:solidFill>
                <a:schemeClr val="tx1"/>
              </a:solidFill>
              <a:effectLst/>
              <a:latin typeface="+mn-lt"/>
              <a:ea typeface="+mn-ea"/>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AU" sz="1200" b="1" u="none" strike="noStrike" kern="1200" dirty="0" smtClean="0">
                <a:solidFill>
                  <a:schemeClr val="tx1"/>
                </a:solidFill>
                <a:effectLst/>
                <a:latin typeface="+mn-lt"/>
                <a:ea typeface="+mn-ea"/>
                <a:cs typeface="+mn-cs"/>
              </a:rPr>
              <a:t>Specialist Service Officer training.</a:t>
            </a:r>
            <a:r>
              <a:rPr lang="en-AU" sz="1200" b="1" u="none" strike="noStrike" kern="1200" baseline="0" dirty="0" smtClean="0">
                <a:solidFill>
                  <a:schemeClr val="tx1"/>
                </a:solidFill>
                <a:effectLst/>
                <a:latin typeface="+mn-lt"/>
                <a:ea typeface="+mn-ea"/>
                <a:cs typeface="+mn-cs"/>
              </a:rPr>
              <a:t> </a:t>
            </a:r>
            <a:r>
              <a:rPr lang="en-AU" sz="1200" u="none" strike="noStrike" kern="1200" dirty="0" smtClean="0">
                <a:solidFill>
                  <a:schemeClr val="tx1"/>
                </a:solidFill>
                <a:effectLst/>
                <a:latin typeface="+mn-lt"/>
                <a:ea typeface="+mn-ea"/>
                <a:cs typeface="+mn-cs"/>
              </a:rPr>
              <a:t>Pre-qualified roles such as Chaplain, Doctor and Lawyer</a:t>
            </a:r>
            <a:r>
              <a:rPr lang="en-AU" sz="1200" u="none" strike="noStrike" kern="1200" baseline="0" dirty="0" smtClean="0">
                <a:solidFill>
                  <a:schemeClr val="tx1"/>
                </a:solidFill>
                <a:effectLst/>
                <a:latin typeface="+mn-lt"/>
                <a:ea typeface="+mn-ea"/>
                <a:cs typeface="+mn-cs"/>
              </a:rPr>
              <a:t> conducted in v</a:t>
            </a:r>
            <a:r>
              <a:rPr lang="en-AU" sz="1200" u="none" strike="noStrike" kern="1200" dirty="0" smtClean="0">
                <a:solidFill>
                  <a:schemeClr val="tx1"/>
                </a:solidFill>
                <a:effectLst/>
                <a:latin typeface="+mn-lt"/>
                <a:ea typeface="+mn-ea"/>
                <a:cs typeface="+mn-cs"/>
              </a:rPr>
              <a:t>arious locations across Australia.</a:t>
            </a:r>
            <a:r>
              <a:rPr lang="en-AU" sz="1200" u="none" strike="noStrike" kern="1200" baseline="0" dirty="0" smtClean="0">
                <a:solidFill>
                  <a:schemeClr val="tx1"/>
                </a:solidFill>
                <a:effectLst/>
                <a:latin typeface="+mn-lt"/>
                <a:ea typeface="+mn-ea"/>
                <a:cs typeface="+mn-cs"/>
              </a:rPr>
              <a:t> </a:t>
            </a:r>
            <a:r>
              <a:rPr lang="en-AU" sz="1200" u="none" strike="noStrike" kern="1200" dirty="0" smtClean="0">
                <a:solidFill>
                  <a:schemeClr val="tx1"/>
                </a:solidFill>
                <a:effectLst/>
                <a:latin typeface="+mn-lt"/>
                <a:ea typeface="+mn-ea"/>
                <a:cs typeface="+mn-cs"/>
              </a:rPr>
              <a:t>Ranges from 9 to 41 days in 3 modules.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AU" sz="1200" u="none" strike="noStrike" kern="120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AU" sz="1200" u="none" strike="noStrike" kern="1200" dirty="0" smtClean="0">
                <a:solidFill>
                  <a:schemeClr val="tx1"/>
                </a:solidFill>
                <a:effectLst/>
                <a:latin typeface="+mn-lt"/>
                <a:ea typeface="+mn-ea"/>
                <a:cs typeface="+mn-cs"/>
              </a:rPr>
              <a:t>Other forms of</a:t>
            </a:r>
            <a:r>
              <a:rPr lang="en-AU" sz="1200" u="none" strike="noStrike" kern="1200" baseline="0" dirty="0" smtClean="0">
                <a:solidFill>
                  <a:schemeClr val="tx1"/>
                </a:solidFill>
                <a:effectLst/>
                <a:latin typeface="+mn-lt"/>
                <a:ea typeface="+mn-ea"/>
                <a:cs typeface="+mn-cs"/>
              </a:rPr>
              <a:t> Training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AU" sz="1200" u="none" strike="noStrike" kern="1200" dirty="0" smtClean="0">
                <a:solidFill>
                  <a:schemeClr val="tx1"/>
                </a:solidFill>
                <a:effectLst/>
                <a:latin typeface="+mn-lt"/>
                <a:ea typeface="+mn-ea"/>
                <a:cs typeface="+mn-cs"/>
              </a:rPr>
              <a:t>Unit Training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AU" sz="1200" u="none" strike="noStrike" kern="1200" dirty="0" smtClean="0">
                <a:solidFill>
                  <a:schemeClr val="tx1"/>
                </a:solidFill>
                <a:effectLst/>
                <a:latin typeface="+mn-lt"/>
                <a:ea typeface="+mn-ea"/>
                <a:cs typeface="+mn-cs"/>
              </a:rPr>
              <a:t>Exercises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AU" sz="1200" u="none" strike="noStrike" kern="1200" dirty="0" smtClean="0">
                <a:solidFill>
                  <a:schemeClr val="tx1"/>
                </a:solidFill>
                <a:effectLst/>
                <a:latin typeface="+mn-lt"/>
                <a:ea typeface="+mn-ea"/>
                <a:cs typeface="+mn-cs"/>
              </a:rPr>
              <a:t>Equipment</a:t>
            </a:r>
            <a:r>
              <a:rPr lang="en-AU" sz="1200" u="none" strike="noStrike" kern="1200" baseline="0" dirty="0" smtClean="0">
                <a:solidFill>
                  <a:schemeClr val="tx1"/>
                </a:solidFill>
                <a:effectLst/>
                <a:latin typeface="+mn-lt"/>
                <a:ea typeface="+mn-ea"/>
                <a:cs typeface="+mn-cs"/>
              </a:rPr>
              <a:t> Courses such as Harris 152. </a:t>
            </a:r>
            <a:endParaRPr lang="en-AU" sz="1200" u="none" strike="noStrike" kern="120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AU" sz="1200" u="none" strike="noStrike" kern="1200" dirty="0" smtClean="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pPr>
              <a:defRPr/>
            </a:pPr>
            <a:fld id="{8DDB9CB4-CD83-4528-A1EF-29EEBD1E0EBD}" type="slidenum">
              <a:rPr lang="en-AU" smtClean="0"/>
              <a:pPr>
                <a:defRPr/>
              </a:pPr>
              <a:t>6</a:t>
            </a:fld>
            <a:endParaRPr lang="en-AU" dirty="0"/>
          </a:p>
        </p:txBody>
      </p:sp>
    </p:spTree>
    <p:extLst>
      <p:ext uri="{BB962C8B-B14F-4D97-AF65-F5344CB8AC3E}">
        <p14:creationId xmlns:p14="http://schemas.microsoft.com/office/powerpoint/2010/main" val="1727434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sz="1200" kern="1200" dirty="0" smtClean="0">
                <a:solidFill>
                  <a:schemeClr val="tx1"/>
                </a:solidFill>
                <a:effectLst/>
                <a:latin typeface="+mn-lt"/>
                <a:ea typeface="+mn-ea"/>
                <a:cs typeface="+mn-cs"/>
              </a:rPr>
              <a:t>The 2</a:t>
            </a:r>
            <a:r>
              <a:rPr lang="en-AU" sz="1200" kern="1200" baseline="30000" dirty="0" smtClean="0">
                <a:solidFill>
                  <a:schemeClr val="tx1"/>
                </a:solidFill>
                <a:effectLst/>
                <a:latin typeface="+mn-lt"/>
                <a:ea typeface="+mn-ea"/>
                <a:cs typeface="+mn-cs"/>
              </a:rPr>
              <a:t>nd</a:t>
            </a:r>
            <a:r>
              <a:rPr lang="en-AU" sz="1200" kern="1200" dirty="0" smtClean="0">
                <a:solidFill>
                  <a:schemeClr val="tx1"/>
                </a:solidFill>
                <a:effectLst/>
                <a:latin typeface="+mn-lt"/>
                <a:ea typeface="+mn-ea"/>
                <a:cs typeface="+mn-cs"/>
              </a:rPr>
              <a:t> Division is emerging from a period of transformation needed to prepare for the future.</a:t>
            </a:r>
          </a:p>
          <a:p>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In 2017/18 we restructured the Division to better focus on individual and collective training.  </a:t>
            </a:r>
          </a:p>
          <a:p>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The 8</a:t>
            </a:r>
            <a:r>
              <a:rPr lang="en-AU" sz="1200" kern="1200" baseline="30000" dirty="0" smtClean="0">
                <a:solidFill>
                  <a:schemeClr val="tx1"/>
                </a:solidFill>
                <a:effectLst/>
                <a:latin typeface="+mn-lt"/>
                <a:ea typeface="+mn-ea"/>
                <a:cs typeface="+mn-cs"/>
              </a:rPr>
              <a:t>th</a:t>
            </a:r>
            <a:r>
              <a:rPr lang="en-AU" sz="1200" kern="1200" dirty="0" smtClean="0">
                <a:solidFill>
                  <a:schemeClr val="tx1"/>
                </a:solidFill>
                <a:effectLst/>
                <a:latin typeface="+mn-lt"/>
                <a:ea typeface="+mn-ea"/>
                <a:cs typeface="+mn-cs"/>
              </a:rPr>
              <a:t> Brigade took command of the university regiments with a clear mandate for individual training.  </a:t>
            </a:r>
          </a:p>
          <a:p>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The remaining brigades focused on our operational contributions and collective training to force generate these capabilities.  </a:t>
            </a:r>
          </a:p>
          <a:p>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The Regional Force Surveillance Group comprising NORFORCE, 51 FNQR and the Pilbara Regiment continues to deliver individual and collective training and operational capability.    </a:t>
            </a:r>
          </a:p>
          <a:p>
            <a:pPr lvl="0"/>
            <a:endParaRPr lang="en-AU" sz="1200" kern="1200" dirty="0" smtClean="0">
              <a:solidFill>
                <a:schemeClr val="tx1"/>
              </a:solidFill>
              <a:effectLst/>
              <a:latin typeface="+mn-lt"/>
              <a:ea typeface="+mn-ea"/>
              <a:cs typeface="+mn-cs"/>
            </a:endParaRPr>
          </a:p>
          <a:p>
            <a:pPr lvl="0"/>
            <a:r>
              <a:rPr lang="en-AU" sz="1200" kern="1200" dirty="0" smtClean="0">
                <a:solidFill>
                  <a:schemeClr val="tx1"/>
                </a:solidFill>
                <a:effectLst/>
                <a:latin typeface="+mn-lt"/>
                <a:ea typeface="+mn-ea"/>
                <a:cs typeface="+mn-cs"/>
              </a:rPr>
              <a:t>While majority of Reserve officers and soldiers are in the 2</a:t>
            </a:r>
            <a:r>
              <a:rPr lang="en-AU" sz="1200" kern="1200" baseline="30000" dirty="0" smtClean="0">
                <a:solidFill>
                  <a:schemeClr val="tx1"/>
                </a:solidFill>
                <a:effectLst/>
                <a:latin typeface="+mn-lt"/>
                <a:ea typeface="+mn-ea"/>
                <a:cs typeface="+mn-cs"/>
              </a:rPr>
              <a:t>nd</a:t>
            </a:r>
            <a:r>
              <a:rPr lang="en-AU" sz="1200" kern="1200" dirty="0" smtClean="0">
                <a:solidFill>
                  <a:schemeClr val="tx1"/>
                </a:solidFill>
                <a:effectLst/>
                <a:latin typeface="+mn-lt"/>
                <a:ea typeface="+mn-ea"/>
                <a:cs typeface="+mn-cs"/>
              </a:rPr>
              <a:t> Division, there are many outside:</a:t>
            </a:r>
          </a:p>
          <a:p>
            <a:pPr lvl="0"/>
            <a:endParaRPr lang="en-AU"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1 CDO REGT in SOCOMD</a:t>
            </a: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3 HSB</a:t>
            </a:r>
            <a:r>
              <a:rPr lang="en-AU" sz="1200" kern="1200" baseline="0" dirty="0" smtClean="0">
                <a:solidFill>
                  <a:schemeClr val="tx1"/>
                </a:solidFill>
                <a:effectLst/>
                <a:latin typeface="+mn-lt"/>
                <a:ea typeface="+mn-ea"/>
                <a:cs typeface="+mn-cs"/>
              </a:rPr>
              <a:t> and </a:t>
            </a:r>
            <a:r>
              <a:rPr lang="en-AU" sz="1200" kern="1200" dirty="0" smtClean="0">
                <a:solidFill>
                  <a:schemeClr val="tx1"/>
                </a:solidFill>
                <a:effectLst/>
                <a:latin typeface="+mn-lt"/>
                <a:ea typeface="+mn-ea"/>
                <a:cs typeface="+mn-cs"/>
              </a:rPr>
              <a:t>2FSB in 17</a:t>
            </a:r>
            <a:r>
              <a:rPr lang="en-AU" sz="1200" kern="1200" baseline="0" dirty="0" smtClean="0">
                <a:solidFill>
                  <a:schemeClr val="tx1"/>
                </a:solidFill>
                <a:effectLst/>
                <a:latin typeface="+mn-lt"/>
                <a:ea typeface="+mn-ea"/>
                <a:cs typeface="+mn-cs"/>
              </a:rPr>
              <a:t> CSS BDE</a:t>
            </a:r>
            <a:endParaRPr lang="en-AU"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smtClean="0">
                <a:solidFill>
                  <a:schemeClr val="tx1"/>
                </a:solidFill>
                <a:effectLst/>
                <a:latin typeface="+mn-lt"/>
                <a:ea typeface="+mn-ea"/>
                <a:cs typeface="+mn-cs"/>
              </a:rPr>
              <a:t>Units with Reserve elements right throughout Army and Defence</a:t>
            </a:r>
          </a:p>
          <a:p>
            <a:pPr lvl="0"/>
            <a:endParaRPr lang="en-AU" sz="1200" kern="1200" dirty="0" smtClean="0">
              <a:solidFill>
                <a:schemeClr val="tx1"/>
              </a:solidFill>
              <a:effectLst/>
              <a:latin typeface="+mn-lt"/>
              <a:ea typeface="+mn-ea"/>
              <a:cs typeface="+mn-cs"/>
            </a:endParaRPr>
          </a:p>
          <a:p>
            <a:pPr lvl="0"/>
            <a:r>
              <a:rPr lang="en-AU" sz="1200" kern="1200" dirty="0" smtClean="0">
                <a:solidFill>
                  <a:schemeClr val="tx1"/>
                </a:solidFill>
                <a:effectLst/>
                <a:latin typeface="+mn-lt"/>
                <a:ea typeface="+mn-ea"/>
                <a:cs typeface="+mn-cs"/>
              </a:rPr>
              <a:t>As the Senior Reserve Officer in Army, I provide advice at CASAC on not just how 2 DIV but Reserve service across Army. </a:t>
            </a:r>
          </a:p>
          <a:p>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My colleague Generals on CASAC have seen the value the Reserve provides and they want more of it. </a:t>
            </a:r>
            <a:endParaRPr lang="en-AU" altLang="en-US" dirty="0" smtClean="0"/>
          </a:p>
          <a:p>
            <a:endParaRPr lang="en-AU" altLang="en-US" dirty="0"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FB9AD58A-9FE1-4BCE-9D85-9A5F46B86373}" type="slidenum">
              <a:rPr kumimoji="0" lang="en-AU"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AU" altLang="en-US" sz="12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241045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AU" altLang="en-US" sz="1200" dirty="0" smtClean="0"/>
              <a:t>Transfers between the full-time and part-time components are more fluid, enabling the Army to gain more utility out of the part-time workforce and retain trained and skilled individuals after they leave full-time service.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AU" altLang="en-US" sz="1200" dirty="0" smtClean="0"/>
          </a:p>
          <a:p>
            <a:pPr eaLnBrk="1" hangingPunct="1"/>
            <a:r>
              <a:rPr lang="en-AU" altLang="en-US" sz="1200" dirty="0" smtClean="0"/>
              <a:t>Continued integration of fulltime and part-time personnel in units has provided further strength and depth to our capability.</a:t>
            </a:r>
          </a:p>
          <a:p>
            <a:pPr eaLnBrk="1" hangingPunct="1"/>
            <a:endParaRPr lang="en-AU" altLang="en-US" sz="1200" dirty="0" smtClean="0"/>
          </a:p>
          <a:p>
            <a:pPr eaLnBrk="1" hangingPunct="1"/>
            <a:r>
              <a:rPr lang="en-AU" altLang="en-US" sz="1200" dirty="0" smtClean="0"/>
              <a:t>Almost 30% of the part-time Army has served as full-time at some stage in the last 15 years.</a:t>
            </a:r>
          </a:p>
          <a:p>
            <a:pPr eaLnBrk="1" hangingPunct="1"/>
            <a:r>
              <a:rPr lang="en-AU" altLang="en-US" sz="1200" dirty="0" smtClean="0"/>
              <a:t> </a:t>
            </a:r>
          </a:p>
          <a:p>
            <a:pPr eaLnBrk="1" hangingPunct="1"/>
            <a:r>
              <a:rPr lang="en-AU" altLang="en-US" sz="1200" dirty="0" smtClean="0"/>
              <a:t>85% of the Army Reserve are employed / self-employed in the civilian sector.</a:t>
            </a:r>
          </a:p>
          <a:p>
            <a:endParaRPr lang="en-AU" dirty="0"/>
          </a:p>
        </p:txBody>
      </p:sp>
      <p:sp>
        <p:nvSpPr>
          <p:cNvPr id="4" name="Slide Number Placeholder 3"/>
          <p:cNvSpPr>
            <a:spLocks noGrp="1"/>
          </p:cNvSpPr>
          <p:nvPr>
            <p:ph type="sldNum" sz="quarter" idx="10"/>
          </p:nvPr>
        </p:nvSpPr>
        <p:spPr/>
        <p:txBody>
          <a:bodyPr/>
          <a:lstStyle/>
          <a:p>
            <a:pPr>
              <a:defRPr/>
            </a:pPr>
            <a:fld id="{8DDB9CB4-CD83-4528-A1EF-29EEBD1E0EBD}" type="slidenum">
              <a:rPr lang="en-AU" smtClean="0"/>
              <a:pPr>
                <a:defRPr/>
              </a:pPr>
              <a:t>8</a:t>
            </a:fld>
            <a:endParaRPr lang="en-AU" dirty="0"/>
          </a:p>
        </p:txBody>
      </p:sp>
    </p:spTree>
    <p:extLst>
      <p:ext uri="{BB962C8B-B14F-4D97-AF65-F5344CB8AC3E}">
        <p14:creationId xmlns:p14="http://schemas.microsoft.com/office/powerpoint/2010/main" val="4078821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C61ABC-CCC0-41AA-835B-F99F1E7109D2}"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0725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a:prstGeom prst="rect">
            <a:avLst/>
          </a:prstGeo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smtClean="0"/>
              <a:t>Click to edit Master subtitle style</a:t>
            </a:r>
            <a:endParaRPr lang="en-AU"/>
          </a:p>
        </p:txBody>
      </p:sp>
    </p:spTree>
    <p:extLst>
      <p:ext uri="{BB962C8B-B14F-4D97-AF65-F5344CB8AC3E}">
        <p14:creationId xmlns:p14="http://schemas.microsoft.com/office/powerpoint/2010/main" val="156241856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en-AU"/>
          </a:p>
        </p:txBody>
      </p:sp>
      <p:sp>
        <p:nvSpPr>
          <p:cNvPr id="3" name="Vertical Text Placeholder 2"/>
          <p:cNvSpPr>
            <a:spLocks noGrp="1"/>
          </p:cNvSpPr>
          <p:nvPr>
            <p:ph type="body" orient="vert" idx="1" hasCustomPrompt="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Tree>
    <p:extLst>
      <p:ext uri="{BB962C8B-B14F-4D97-AF65-F5344CB8AC3E}">
        <p14:creationId xmlns:p14="http://schemas.microsoft.com/office/powerpoint/2010/main" val="24504033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394451"/>
          </a:xfrm>
          <a:prstGeom prst="rect">
            <a:avLst/>
          </a:prstGeo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6394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320295317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63944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99324572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709D3DC2-1070-4199-B551-D45DC70E8BB0}" type="datetimeFigureOut">
              <a:rPr lang="en-US" altLang="en-US"/>
              <a:pPr>
                <a:defRPr/>
              </a:pPr>
              <a:t>4/21/2021</a:t>
            </a:fld>
            <a:endParaRPr lang="en-US" alt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8087E490-69A9-4E23-B119-BC04CF684C5A}" type="slidenum">
              <a:rPr lang="en-US" altLang="en-US"/>
              <a:pPr>
                <a:defRPr/>
              </a:pPr>
              <a:t>‹#›</a:t>
            </a:fld>
            <a:endParaRPr lang="en-US" altLang="en-US" dirty="0"/>
          </a:p>
        </p:txBody>
      </p:sp>
    </p:spTree>
    <p:extLst>
      <p:ext uri="{BB962C8B-B14F-4D97-AF65-F5344CB8AC3E}">
        <p14:creationId xmlns:p14="http://schemas.microsoft.com/office/powerpoint/2010/main" val="1765652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92275" y="188913"/>
            <a:ext cx="7272338" cy="647700"/>
          </a:xfrm>
          <a:prstGeom prst="rect">
            <a:avLst/>
          </a:prstGeom>
        </p:spPr>
        <p:txBody>
          <a:bodyPr/>
          <a:lstStyle/>
          <a:p>
            <a:r>
              <a:rPr lang="en-US" smtClean="0"/>
              <a:t>Click to edit Master title style</a:t>
            </a:r>
            <a:endParaRPr lang="en-AU"/>
          </a:p>
        </p:txBody>
      </p:sp>
      <p:sp>
        <p:nvSpPr>
          <p:cNvPr id="3" name="Content Placeholder 2"/>
          <p:cNvSpPr>
            <a:spLocks noGrp="1"/>
          </p:cNvSpPr>
          <p:nvPr>
            <p:ph idx="1"/>
          </p:nvPr>
        </p:nvSpPr>
        <p:spPr>
          <a:xfrm>
            <a:off x="457200" y="1196975"/>
            <a:ext cx="8229600" cy="49291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5"/>
          <p:cNvSpPr>
            <a:spLocks noGrp="1" noChangeArrowheads="1"/>
          </p:cNvSpPr>
          <p:nvPr>
            <p:ph type="dt" sz="half" idx="10"/>
          </p:nvPr>
        </p:nvSpPr>
        <p:spPr>
          <a:xfrm>
            <a:off x="457200" y="6245225"/>
            <a:ext cx="2133600" cy="476250"/>
          </a:xfrm>
          <a:prstGeom prst="rect">
            <a:avLst/>
          </a:prstGeom>
        </p:spPr>
        <p:txBody>
          <a:bodyPr/>
          <a:lstStyle>
            <a:lvl1pPr eaLnBrk="1" hangingPunct="1">
              <a:defRPr/>
            </a:lvl1pPr>
          </a:lstStyle>
          <a:p>
            <a:pPr>
              <a:defRPr/>
            </a:pPr>
            <a:endParaRPr lang="en-AU" altLang="en-US" dirty="0"/>
          </a:p>
        </p:txBody>
      </p:sp>
      <p:sp>
        <p:nvSpPr>
          <p:cNvPr id="5" name="Rectangle 6"/>
          <p:cNvSpPr>
            <a:spLocks noGrp="1" noChangeArrowheads="1"/>
          </p:cNvSpPr>
          <p:nvPr>
            <p:ph type="ftr" sz="quarter" idx="11"/>
          </p:nvPr>
        </p:nvSpPr>
        <p:spPr>
          <a:xfrm>
            <a:off x="3124200" y="6245225"/>
            <a:ext cx="2895600" cy="476250"/>
          </a:xfrm>
          <a:prstGeom prst="rect">
            <a:avLst/>
          </a:prstGeom>
        </p:spPr>
        <p:txBody>
          <a:bodyPr/>
          <a:lstStyle>
            <a:lvl1pPr eaLnBrk="1" hangingPunct="1">
              <a:defRPr/>
            </a:lvl1pPr>
          </a:lstStyle>
          <a:p>
            <a:pPr>
              <a:defRPr/>
            </a:pPr>
            <a:endParaRPr lang="en-AU" altLang="en-US" dirty="0"/>
          </a:p>
        </p:txBody>
      </p:sp>
      <p:sp>
        <p:nvSpPr>
          <p:cNvPr id="6" name="Rectangle 7"/>
          <p:cNvSpPr>
            <a:spLocks noGrp="1" noChangeArrowheads="1"/>
          </p:cNvSpPr>
          <p:nvPr>
            <p:ph type="sldNum" sz="quarter" idx="12"/>
          </p:nvPr>
        </p:nvSpPr>
        <p:spPr>
          <a:xfrm>
            <a:off x="6553200" y="6245225"/>
            <a:ext cx="2133600" cy="476250"/>
          </a:xfrm>
          <a:prstGeom prst="rect">
            <a:avLst/>
          </a:prstGeom>
        </p:spPr>
        <p:txBody>
          <a:bodyPr/>
          <a:lstStyle>
            <a:lvl1pPr eaLnBrk="1" hangingPunct="1">
              <a:defRPr/>
            </a:lvl1pPr>
          </a:lstStyle>
          <a:p>
            <a:pPr>
              <a:defRPr/>
            </a:pPr>
            <a:endParaRPr lang="en-US" altLang="en-US" dirty="0"/>
          </a:p>
        </p:txBody>
      </p:sp>
    </p:spTree>
    <p:extLst>
      <p:ext uri="{BB962C8B-B14F-4D97-AF65-F5344CB8AC3E}">
        <p14:creationId xmlns:p14="http://schemas.microsoft.com/office/powerpoint/2010/main" val="11224098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0" y="0"/>
            <a:ext cx="0" cy="0"/>
          </a:xfrm>
        </p:spPr>
        <p:txBody>
          <a:bodyPr/>
          <a:lstStyle>
            <a:lvl1pPr>
              <a:defRPr/>
            </a:lvl1pPr>
          </a:lstStyle>
          <a:p>
            <a:pPr>
              <a:defRPr/>
            </a:pPr>
            <a:endParaRPr lang="en-AU" altLang="en-US" dirty="0"/>
          </a:p>
        </p:txBody>
      </p:sp>
      <p:sp>
        <p:nvSpPr>
          <p:cNvPr id="4" name="Footer Placeholder 3"/>
          <p:cNvSpPr>
            <a:spLocks noGrp="1"/>
          </p:cNvSpPr>
          <p:nvPr>
            <p:ph type="ftr" sz="quarter" idx="11"/>
          </p:nvPr>
        </p:nvSpPr>
        <p:spPr>
          <a:xfrm>
            <a:off x="0" y="0"/>
            <a:ext cx="0" cy="0"/>
          </a:xfrm>
        </p:spPr>
        <p:txBody>
          <a:bodyPr/>
          <a:lstStyle>
            <a:lvl1pPr>
              <a:defRPr/>
            </a:lvl1pPr>
          </a:lstStyle>
          <a:p>
            <a:pPr>
              <a:defRPr/>
            </a:pPr>
            <a:endParaRPr lang="en-AU" altLang="en-US" dirty="0"/>
          </a:p>
        </p:txBody>
      </p:sp>
      <p:sp>
        <p:nvSpPr>
          <p:cNvPr id="5" name="Slide Number Placeholder 4"/>
          <p:cNvSpPr>
            <a:spLocks noGrp="1"/>
          </p:cNvSpPr>
          <p:nvPr>
            <p:ph type="sldNum" sz="quarter" idx="12"/>
          </p:nvPr>
        </p:nvSpPr>
        <p:spPr>
          <a:xfrm>
            <a:off x="0" y="0"/>
            <a:ext cx="0" cy="0"/>
          </a:xfrm>
        </p:spPr>
        <p:txBody>
          <a:bodyPr/>
          <a:lstStyle>
            <a:lvl1pPr>
              <a:defRPr/>
            </a:lvl1pPr>
          </a:lstStyle>
          <a:p>
            <a:pPr>
              <a:defRPr/>
            </a:pPr>
            <a:fld id="{906E3246-C2B6-491F-990C-993F02E0E13B}" type="slidenum">
              <a:rPr lang="en-AU" altLang="en-US"/>
              <a:pPr>
                <a:defRPr/>
              </a:pPr>
              <a:t>‹#›</a:t>
            </a:fld>
            <a:endParaRPr lang="en-AU" altLang="en-US" dirty="0"/>
          </a:p>
        </p:txBody>
      </p:sp>
    </p:spTree>
    <p:extLst>
      <p:ext uri="{BB962C8B-B14F-4D97-AF65-F5344CB8AC3E}">
        <p14:creationId xmlns:p14="http://schemas.microsoft.com/office/powerpoint/2010/main" val="1766616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63944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239797492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solidFill>
        <a:effectLst/>
      </p:bgPr>
    </p:bg>
    <p:spTree>
      <p:nvGrpSpPr>
        <p:cNvPr id="1" name=""/>
        <p:cNvGrpSpPr/>
        <p:nvPr/>
      </p:nvGrpSpPr>
      <p:grpSpPr>
        <a:xfrm>
          <a:off x="0" y="0"/>
          <a:ext cx="0" cy="0"/>
          <a:chOff x="0" y="0"/>
          <a:chExt cx="0" cy="0"/>
        </a:xfrm>
      </p:grpSpPr>
      <p:pic>
        <p:nvPicPr>
          <p:cNvPr id="3" name="Picture 6" descr="ArmyPowerpoin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subTitle" idx="1"/>
          </p:nvPr>
        </p:nvSpPr>
        <p:spPr>
          <a:xfrm>
            <a:off x="468313" y="2420938"/>
            <a:ext cx="8351837" cy="4032250"/>
          </a:xfrm>
        </p:spPr>
        <p:txBody>
          <a:bodyPr anchor="ctr"/>
          <a:lstStyle>
            <a:lvl1pPr marL="0" indent="0">
              <a:buFontTx/>
              <a:buNone/>
              <a:defRPr sz="4400">
                <a:solidFill>
                  <a:schemeClr val="bg1"/>
                </a:solidFill>
              </a:defRPr>
            </a:lvl1pPr>
          </a:lstStyle>
          <a:p>
            <a:pPr lvl="0"/>
            <a:r>
              <a:rPr lang="en-AU" altLang="en-US" noProof="0" smtClean="0"/>
              <a:t>Click to edit Master subtitle style</a:t>
            </a:r>
          </a:p>
        </p:txBody>
      </p:sp>
    </p:spTree>
    <p:extLst>
      <p:ext uri="{BB962C8B-B14F-4D97-AF65-F5344CB8AC3E}">
        <p14:creationId xmlns:p14="http://schemas.microsoft.com/office/powerpoint/2010/main" val="3550174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18773745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558979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173189783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AU"/>
          </a:p>
        </p:txBody>
      </p:sp>
      <p:sp>
        <p:nvSpPr>
          <p:cNvPr id="3" name="Content Placeholder 2"/>
          <p:cNvSpPr>
            <a:spLocks noGrp="1"/>
          </p:cNvSpPr>
          <p:nvPr>
            <p:ph sz="half" idx="1"/>
          </p:nvPr>
        </p:nvSpPr>
        <p:spPr>
          <a:xfrm>
            <a:off x="179388" y="1341438"/>
            <a:ext cx="4316412" cy="5400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341438"/>
            <a:ext cx="4316413" cy="5400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32401627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15673307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AU"/>
          </a:p>
        </p:txBody>
      </p:sp>
    </p:spTree>
    <p:extLst>
      <p:ext uri="{BB962C8B-B14F-4D97-AF65-F5344CB8AC3E}">
        <p14:creationId xmlns:p14="http://schemas.microsoft.com/office/powerpoint/2010/main" val="33528451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32707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399936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541343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25309567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9100" y="274638"/>
            <a:ext cx="2195513" cy="6467475"/>
          </a:xfrm>
          <a:prstGeom prst="rect">
            <a:avLst/>
          </a:prstGeo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179388" y="274638"/>
            <a:ext cx="6437312" cy="6467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38267402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ea typeface="MS PGothic" panose="020B0600070205080204" pitchFamily="34" charset="-128"/>
              </a:defRPr>
            </a:lvl1pPr>
          </a:lstStyle>
          <a:p>
            <a:pPr>
              <a:defRPr/>
            </a:pPr>
            <a:fld id="{27D1DA27-BD73-42FE-9A85-54E93C16294B}" type="datetimeFigureOut">
              <a:rPr lang="en-US" altLang="en-US"/>
              <a:pPr>
                <a:defRPr/>
              </a:pPr>
              <a:t>4/21/2021</a:t>
            </a:fld>
            <a:endParaRPr lang="en-US" alt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ea typeface="MS PGothic" panose="020B0600070205080204" pitchFamily="34" charset="-128"/>
              </a:defRPr>
            </a:lvl1pPr>
          </a:lstStyle>
          <a:p>
            <a:pPr>
              <a:defRPr/>
            </a:pPr>
            <a:fld id="{90E41675-E788-4751-83C0-C02A29D0A0A1}" type="slidenum">
              <a:rPr lang="en-US" altLang="en-US"/>
              <a:pPr>
                <a:defRPr/>
              </a:pPr>
              <a:t>‹#›</a:t>
            </a:fld>
            <a:endParaRPr lang="en-US" altLang="en-US" dirty="0"/>
          </a:p>
        </p:txBody>
      </p:sp>
    </p:spTree>
    <p:extLst>
      <p:ext uri="{BB962C8B-B14F-4D97-AF65-F5344CB8AC3E}">
        <p14:creationId xmlns:p14="http://schemas.microsoft.com/office/powerpoint/2010/main" val="3473926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AU"/>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hangingPunct="1">
              <a:defRPr>
                <a:ea typeface="MS PGothic" panose="020B0600070205080204" pitchFamily="34" charset="-128"/>
              </a:defRPr>
            </a:lvl1pPr>
          </a:lstStyle>
          <a:p>
            <a:pPr>
              <a:defRPr/>
            </a:pPr>
            <a:fld id="{74118767-DBC7-41AF-8E07-8848EFAF3B44}" type="datetimeFigureOut">
              <a:rPr lang="en-AU"/>
              <a:pPr>
                <a:defRPr/>
              </a:pPr>
              <a:t>21/04/2021</a:t>
            </a:fld>
            <a:endParaRPr lang="en-AU"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ea typeface="MS PGothic" panose="020B0600070205080204" pitchFamily="34" charset="-128"/>
              </a:defRPr>
            </a:lvl1pPr>
          </a:lstStyle>
          <a:p>
            <a:pPr>
              <a:defRPr/>
            </a:pPr>
            <a:endParaRPr lang="en-AU"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ea typeface="MS PGothic" panose="020B0600070205080204" pitchFamily="34" charset="-128"/>
              </a:defRPr>
            </a:lvl1pPr>
          </a:lstStyle>
          <a:p>
            <a:pPr>
              <a:defRPr/>
            </a:pPr>
            <a:fld id="{69C93074-7BDD-4235-90A5-A9FDAEF861EA}" type="slidenum">
              <a:rPr lang="en-AU" altLang="en-US"/>
              <a:pPr>
                <a:defRPr/>
              </a:pPr>
              <a:t>‹#›</a:t>
            </a:fld>
            <a:endParaRPr lang="en-AU" altLang="en-US" dirty="0"/>
          </a:p>
        </p:txBody>
      </p:sp>
    </p:spTree>
    <p:extLst>
      <p:ext uri="{BB962C8B-B14F-4D97-AF65-F5344CB8AC3E}">
        <p14:creationId xmlns:p14="http://schemas.microsoft.com/office/powerpoint/2010/main" val="3473206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a:prstGeom prst="rect">
            <a:avLst/>
          </a:prstGeo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smtClean="0"/>
              <a:t>Click to edit Master text styles</a:t>
            </a:r>
          </a:p>
        </p:txBody>
      </p:sp>
    </p:spTree>
    <p:extLst>
      <p:ext uri="{BB962C8B-B14F-4D97-AF65-F5344CB8AC3E}">
        <p14:creationId xmlns:p14="http://schemas.microsoft.com/office/powerpoint/2010/main" val="4246652781"/>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ea typeface="MS PGothic" panose="020B0600070205080204" pitchFamily="34" charset="-128"/>
              </a:defRPr>
            </a:lvl1pPr>
          </a:lstStyle>
          <a:p>
            <a:pPr>
              <a:defRPr/>
            </a:pPr>
            <a:fld id="{B9FDCBFC-8CA3-4BDA-AB4B-3030FE82AE38}" type="datetimeFigureOut">
              <a:rPr lang="en-US" altLang="en-US"/>
              <a:pPr>
                <a:defRPr/>
              </a:pPr>
              <a:t>4/21/2021</a:t>
            </a:fld>
            <a:endParaRPr lang="en-US" alt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ea typeface="MS PGothic" panose="020B0600070205080204" pitchFamily="34" charset="-128"/>
              </a:defRPr>
            </a:lvl1pPr>
          </a:lstStyle>
          <a:p>
            <a:pPr>
              <a:defRPr/>
            </a:pPr>
            <a:fld id="{32260366-FF64-4DE5-88AB-AFB75B002678}" type="slidenum">
              <a:rPr lang="en-US" altLang="en-US"/>
              <a:pPr>
                <a:defRPr/>
              </a:pPr>
              <a:t>‹#›</a:t>
            </a:fld>
            <a:endParaRPr lang="en-US" altLang="en-US" dirty="0"/>
          </a:p>
        </p:txBody>
      </p:sp>
    </p:spTree>
    <p:extLst>
      <p:ext uri="{BB962C8B-B14F-4D97-AF65-F5344CB8AC3E}">
        <p14:creationId xmlns:p14="http://schemas.microsoft.com/office/powerpoint/2010/main" val="32824756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cSld name="1_Title Slide">
    <p:bg>
      <p:bgPr>
        <a:solidFill>
          <a:schemeClr val="tx1"/>
        </a:solidFill>
        <a:effectLst/>
      </p:bgPr>
    </p:bg>
    <p:spTree>
      <p:nvGrpSpPr>
        <p:cNvPr id="1" name=""/>
        <p:cNvGrpSpPr/>
        <p:nvPr/>
      </p:nvGrpSpPr>
      <p:grpSpPr>
        <a:xfrm>
          <a:off x="0" y="0"/>
          <a:ext cx="0" cy="0"/>
          <a:chOff x="0" y="0"/>
          <a:chExt cx="0" cy="0"/>
        </a:xfrm>
      </p:grpSpPr>
      <p:pic>
        <p:nvPicPr>
          <p:cNvPr id="3" name="Picture 6" descr="ArmyPowerpoin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subTitle" idx="1"/>
          </p:nvPr>
        </p:nvSpPr>
        <p:spPr>
          <a:xfrm>
            <a:off x="468313" y="2420938"/>
            <a:ext cx="8351837" cy="4032250"/>
          </a:xfrm>
        </p:spPr>
        <p:txBody>
          <a:bodyPr anchor="ctr"/>
          <a:lstStyle>
            <a:lvl1pPr marL="0" indent="0">
              <a:buFontTx/>
              <a:buNone/>
              <a:defRPr sz="4400">
                <a:solidFill>
                  <a:schemeClr val="bg1"/>
                </a:solidFill>
              </a:defRPr>
            </a:lvl1pPr>
          </a:lstStyle>
          <a:p>
            <a:pPr lvl="0"/>
            <a:r>
              <a:rPr lang="en-AU" altLang="en-US" noProof="0" smtClean="0"/>
              <a:t>Click to edit Master subtitle style</a:t>
            </a:r>
          </a:p>
        </p:txBody>
      </p:sp>
    </p:spTree>
    <p:extLst>
      <p:ext uri="{BB962C8B-B14F-4D97-AF65-F5344CB8AC3E}">
        <p14:creationId xmlns:p14="http://schemas.microsoft.com/office/powerpoint/2010/main" val="8344986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98780DAE-6930-4F06-9760-C0141F13F2FC}" type="datetimeFigureOut">
              <a:rPr lang="en-US" altLang="en-US"/>
              <a:pPr>
                <a:defRPr/>
              </a:pPr>
              <a:t>4/21/2021</a:t>
            </a:fld>
            <a:endParaRPr lang="en-US" alt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9CBA313D-2FB2-42D7-B879-D3E01DB8ECFB}" type="slidenum">
              <a:rPr lang="en-US" altLang="en-US"/>
              <a:pPr>
                <a:defRPr/>
              </a:pPr>
              <a:t>‹#›</a:t>
            </a:fld>
            <a:endParaRPr lang="en-US" altLang="en-US" dirty="0"/>
          </a:p>
        </p:txBody>
      </p:sp>
    </p:spTree>
    <p:extLst>
      <p:ext uri="{BB962C8B-B14F-4D97-AF65-F5344CB8AC3E}">
        <p14:creationId xmlns:p14="http://schemas.microsoft.com/office/powerpoint/2010/main" val="12776291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92275" y="188913"/>
            <a:ext cx="7272338" cy="647700"/>
          </a:xfrm>
          <a:prstGeom prst="rect">
            <a:avLst/>
          </a:prstGeom>
        </p:spPr>
        <p:txBody>
          <a:bodyPr/>
          <a:lstStyle/>
          <a:p>
            <a:r>
              <a:rPr lang="en-US" smtClean="0"/>
              <a:t>Click to edit Master title style</a:t>
            </a:r>
            <a:endParaRPr lang="en-AU"/>
          </a:p>
        </p:txBody>
      </p:sp>
      <p:sp>
        <p:nvSpPr>
          <p:cNvPr id="3" name="Content Placeholder 2"/>
          <p:cNvSpPr>
            <a:spLocks noGrp="1"/>
          </p:cNvSpPr>
          <p:nvPr>
            <p:ph idx="1"/>
          </p:nvPr>
        </p:nvSpPr>
        <p:spPr>
          <a:xfrm>
            <a:off x="457200" y="1196975"/>
            <a:ext cx="8229600" cy="49291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5"/>
          <p:cNvSpPr>
            <a:spLocks noGrp="1" noChangeArrowheads="1"/>
          </p:cNvSpPr>
          <p:nvPr>
            <p:ph type="dt" sz="half" idx="10"/>
          </p:nvPr>
        </p:nvSpPr>
        <p:spPr>
          <a:xfrm>
            <a:off x="457200" y="6245225"/>
            <a:ext cx="2133600" cy="476250"/>
          </a:xfrm>
          <a:prstGeom prst="rect">
            <a:avLst/>
          </a:prstGeom>
        </p:spPr>
        <p:txBody>
          <a:bodyPr/>
          <a:lstStyle>
            <a:lvl1pPr eaLnBrk="1" hangingPunct="1">
              <a:defRPr/>
            </a:lvl1pPr>
          </a:lstStyle>
          <a:p>
            <a:pPr>
              <a:defRPr/>
            </a:pPr>
            <a:endParaRPr lang="en-AU" altLang="en-US" dirty="0"/>
          </a:p>
        </p:txBody>
      </p:sp>
      <p:sp>
        <p:nvSpPr>
          <p:cNvPr id="5" name="Rectangle 6"/>
          <p:cNvSpPr>
            <a:spLocks noGrp="1" noChangeArrowheads="1"/>
          </p:cNvSpPr>
          <p:nvPr>
            <p:ph type="ftr" sz="quarter" idx="11"/>
          </p:nvPr>
        </p:nvSpPr>
        <p:spPr>
          <a:xfrm>
            <a:off x="3124200" y="6245225"/>
            <a:ext cx="2895600" cy="476250"/>
          </a:xfrm>
          <a:prstGeom prst="rect">
            <a:avLst/>
          </a:prstGeom>
        </p:spPr>
        <p:txBody>
          <a:bodyPr/>
          <a:lstStyle>
            <a:lvl1pPr eaLnBrk="1" hangingPunct="1">
              <a:defRPr/>
            </a:lvl1pPr>
          </a:lstStyle>
          <a:p>
            <a:pPr>
              <a:defRPr/>
            </a:pPr>
            <a:endParaRPr lang="en-AU" altLang="en-US" dirty="0"/>
          </a:p>
        </p:txBody>
      </p:sp>
      <p:sp>
        <p:nvSpPr>
          <p:cNvPr id="6" name="Rectangle 7"/>
          <p:cNvSpPr>
            <a:spLocks noGrp="1" noChangeArrowheads="1"/>
          </p:cNvSpPr>
          <p:nvPr>
            <p:ph type="sldNum" sz="quarter" idx="12"/>
          </p:nvPr>
        </p:nvSpPr>
        <p:spPr>
          <a:xfrm>
            <a:off x="6553200" y="6245225"/>
            <a:ext cx="2133600" cy="476250"/>
          </a:xfrm>
          <a:prstGeom prst="rect">
            <a:avLst/>
          </a:prstGeom>
        </p:spPr>
        <p:txBody>
          <a:bodyPr/>
          <a:lstStyle>
            <a:lvl1pPr eaLnBrk="1" hangingPunct="1">
              <a:defRPr/>
            </a:lvl1pPr>
          </a:lstStyle>
          <a:p>
            <a:pPr>
              <a:defRPr/>
            </a:pPr>
            <a:endParaRPr lang="en-US" altLang="en-US" dirty="0"/>
          </a:p>
        </p:txBody>
      </p:sp>
    </p:spTree>
    <p:extLst>
      <p:ext uri="{BB962C8B-B14F-4D97-AF65-F5344CB8AC3E}">
        <p14:creationId xmlns:p14="http://schemas.microsoft.com/office/powerpoint/2010/main" val="8790237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xfrm>
            <a:off x="457200" y="6245225"/>
            <a:ext cx="2133600" cy="476250"/>
          </a:xfrm>
          <a:prstGeom prst="rect">
            <a:avLst/>
          </a:prstGeom>
        </p:spPr>
        <p:txBody>
          <a:bodyPr/>
          <a:lstStyle>
            <a:lvl1pPr eaLnBrk="1" hangingPunct="1">
              <a:defRPr/>
            </a:lvl1pPr>
          </a:lstStyle>
          <a:p>
            <a:pPr>
              <a:defRPr/>
            </a:pPr>
            <a:endParaRPr lang="en-AU" altLang="en-US" dirty="0"/>
          </a:p>
        </p:txBody>
      </p:sp>
      <p:sp>
        <p:nvSpPr>
          <p:cNvPr id="3" name="Rectangle 6"/>
          <p:cNvSpPr>
            <a:spLocks noGrp="1" noChangeArrowheads="1"/>
          </p:cNvSpPr>
          <p:nvPr>
            <p:ph type="ftr" sz="quarter" idx="11"/>
          </p:nvPr>
        </p:nvSpPr>
        <p:spPr>
          <a:xfrm>
            <a:off x="3124200" y="6245225"/>
            <a:ext cx="2895600" cy="476250"/>
          </a:xfrm>
          <a:prstGeom prst="rect">
            <a:avLst/>
          </a:prstGeom>
        </p:spPr>
        <p:txBody>
          <a:bodyPr/>
          <a:lstStyle>
            <a:lvl1pPr eaLnBrk="1" hangingPunct="1">
              <a:defRPr/>
            </a:lvl1pPr>
          </a:lstStyle>
          <a:p>
            <a:pPr>
              <a:defRPr/>
            </a:pPr>
            <a:endParaRPr lang="en-AU" altLang="en-US" dirty="0"/>
          </a:p>
        </p:txBody>
      </p:sp>
      <p:sp>
        <p:nvSpPr>
          <p:cNvPr id="4" name="Rectangle 7"/>
          <p:cNvSpPr>
            <a:spLocks noGrp="1" noChangeArrowheads="1"/>
          </p:cNvSpPr>
          <p:nvPr>
            <p:ph type="sldNum" sz="quarter" idx="12"/>
          </p:nvPr>
        </p:nvSpPr>
        <p:spPr>
          <a:xfrm>
            <a:off x="6553200" y="6245225"/>
            <a:ext cx="2133600" cy="476250"/>
          </a:xfrm>
          <a:prstGeom prst="rect">
            <a:avLst/>
          </a:prstGeom>
        </p:spPr>
        <p:txBody>
          <a:bodyPr/>
          <a:lstStyle>
            <a:lvl1pPr eaLnBrk="1" hangingPunct="1">
              <a:defRPr/>
            </a:lvl1pPr>
          </a:lstStyle>
          <a:p>
            <a:pPr>
              <a:defRPr/>
            </a:pPr>
            <a:endParaRPr lang="en-US" altLang="en-US" dirty="0"/>
          </a:p>
        </p:txBody>
      </p:sp>
    </p:spTree>
    <p:extLst>
      <p:ext uri="{BB962C8B-B14F-4D97-AF65-F5344CB8AC3E}">
        <p14:creationId xmlns:p14="http://schemas.microsoft.com/office/powerpoint/2010/main" val="15763790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4"/>
          </p:nvPr>
        </p:nvSpPr>
        <p:spPr>
          <a:xfrm>
            <a:off x="0" y="0"/>
            <a:ext cx="0" cy="0"/>
          </a:xfrm>
        </p:spPr>
        <p:txBody>
          <a:bodyPr/>
          <a:lstStyle>
            <a:lvl1pPr>
              <a:defRPr/>
            </a:lvl1pPr>
          </a:lstStyle>
          <a:p>
            <a:pPr>
              <a:defRPr/>
            </a:pPr>
            <a:endParaRPr lang="en-AU" altLang="en-US" dirty="0"/>
          </a:p>
        </p:txBody>
      </p:sp>
      <p:sp>
        <p:nvSpPr>
          <p:cNvPr id="6" name="Footer Placeholder 5"/>
          <p:cNvSpPr>
            <a:spLocks noGrp="1"/>
          </p:cNvSpPr>
          <p:nvPr>
            <p:ph type="ftr" sz="quarter" idx="15"/>
          </p:nvPr>
        </p:nvSpPr>
        <p:spPr>
          <a:xfrm>
            <a:off x="0" y="0"/>
            <a:ext cx="0" cy="0"/>
          </a:xfrm>
        </p:spPr>
        <p:txBody>
          <a:bodyPr/>
          <a:lstStyle>
            <a:lvl1pPr>
              <a:defRPr/>
            </a:lvl1pPr>
          </a:lstStyle>
          <a:p>
            <a:pPr>
              <a:defRPr/>
            </a:pPr>
            <a:endParaRPr lang="en-AU" altLang="en-US" dirty="0"/>
          </a:p>
        </p:txBody>
      </p:sp>
      <p:sp>
        <p:nvSpPr>
          <p:cNvPr id="7" name="Slide Number Placeholder 6"/>
          <p:cNvSpPr>
            <a:spLocks noGrp="1"/>
          </p:cNvSpPr>
          <p:nvPr>
            <p:ph type="sldNum" sz="quarter" idx="16"/>
          </p:nvPr>
        </p:nvSpPr>
        <p:spPr>
          <a:xfrm>
            <a:off x="0" y="0"/>
            <a:ext cx="0" cy="0"/>
          </a:xfrm>
        </p:spPr>
        <p:txBody>
          <a:bodyPr/>
          <a:lstStyle>
            <a:lvl1pPr>
              <a:defRPr/>
            </a:lvl1pPr>
          </a:lstStyle>
          <a:p>
            <a:pPr>
              <a:defRPr/>
            </a:pPr>
            <a:fld id="{C04D1B92-29A5-4FB8-8487-890D9140B5EE}" type="slidenum">
              <a:rPr lang="en-AU" altLang="en-US"/>
              <a:pPr>
                <a:defRPr/>
              </a:pPr>
              <a:t>‹#›</a:t>
            </a:fld>
            <a:endParaRPr lang="en-AU" altLang="en-US" dirty="0"/>
          </a:p>
        </p:txBody>
      </p:sp>
    </p:spTree>
    <p:extLst>
      <p:ext uri="{BB962C8B-B14F-4D97-AF65-F5344CB8AC3E}">
        <p14:creationId xmlns:p14="http://schemas.microsoft.com/office/powerpoint/2010/main" val="12600952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AU"/>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500360D3-A69B-461B-ACA6-D5E1F845F711}" type="datetimeFigureOut">
              <a:rPr lang="en-AU" smtClean="0"/>
              <a:t>21/04/2021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5B9C2A7-146D-4FB3-BB41-61E6B10B320D}" type="slidenum">
              <a:rPr lang="en-AU" smtClean="0"/>
              <a:t>‹#›</a:t>
            </a:fld>
            <a:endParaRPr lang="en-AU"/>
          </a:p>
        </p:txBody>
      </p:sp>
    </p:spTree>
    <p:extLst>
      <p:ext uri="{BB962C8B-B14F-4D97-AF65-F5344CB8AC3E}">
        <p14:creationId xmlns:p14="http://schemas.microsoft.com/office/powerpoint/2010/main" val="23487221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500360D3-A69B-461B-ACA6-D5E1F845F711}" type="datetimeFigureOut">
              <a:rPr lang="en-AU" smtClean="0"/>
              <a:t>21/04/2021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5B9C2A7-146D-4FB3-BB41-61E6B10B320D}" type="slidenum">
              <a:rPr lang="en-AU" smtClean="0"/>
              <a:t>‹#›</a:t>
            </a:fld>
            <a:endParaRPr lang="en-AU"/>
          </a:p>
        </p:txBody>
      </p:sp>
    </p:spTree>
    <p:extLst>
      <p:ext uri="{BB962C8B-B14F-4D97-AF65-F5344CB8AC3E}">
        <p14:creationId xmlns:p14="http://schemas.microsoft.com/office/powerpoint/2010/main" val="3641403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AU"/>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00360D3-A69B-461B-ACA6-D5E1F845F711}" type="datetimeFigureOut">
              <a:rPr lang="en-AU" smtClean="0"/>
              <a:t>21/04/2021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5B9C2A7-146D-4FB3-BB41-61E6B10B320D}" type="slidenum">
              <a:rPr lang="en-AU" smtClean="0"/>
              <a:t>‹#›</a:t>
            </a:fld>
            <a:endParaRPr lang="en-AU"/>
          </a:p>
        </p:txBody>
      </p:sp>
    </p:spTree>
    <p:extLst>
      <p:ext uri="{BB962C8B-B14F-4D97-AF65-F5344CB8AC3E}">
        <p14:creationId xmlns:p14="http://schemas.microsoft.com/office/powerpoint/2010/main" val="40847223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500360D3-A69B-461B-ACA6-D5E1F845F711}" type="datetimeFigureOut">
              <a:rPr lang="en-AU" smtClean="0"/>
              <a:t>21/04/2021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5B9C2A7-146D-4FB3-BB41-61E6B10B320D}" type="slidenum">
              <a:rPr lang="en-AU" smtClean="0"/>
              <a:t>‹#›</a:t>
            </a:fld>
            <a:endParaRPr lang="en-AU"/>
          </a:p>
        </p:txBody>
      </p:sp>
    </p:spTree>
    <p:extLst>
      <p:ext uri="{BB962C8B-B14F-4D97-AF65-F5344CB8AC3E}">
        <p14:creationId xmlns:p14="http://schemas.microsoft.com/office/powerpoint/2010/main" val="1298740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5068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5068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121484452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500360D3-A69B-461B-ACA6-D5E1F845F711}" type="datetimeFigureOut">
              <a:rPr lang="en-AU" smtClean="0"/>
              <a:t>21/04/2021</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25B9C2A7-146D-4FB3-BB41-61E6B10B320D}" type="slidenum">
              <a:rPr lang="en-AU" smtClean="0"/>
              <a:t>‹#›</a:t>
            </a:fld>
            <a:endParaRPr lang="en-AU"/>
          </a:p>
        </p:txBody>
      </p:sp>
    </p:spTree>
    <p:extLst>
      <p:ext uri="{BB962C8B-B14F-4D97-AF65-F5344CB8AC3E}">
        <p14:creationId xmlns:p14="http://schemas.microsoft.com/office/powerpoint/2010/main" val="20677812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500360D3-A69B-461B-ACA6-D5E1F845F711}" type="datetimeFigureOut">
              <a:rPr lang="en-AU" smtClean="0"/>
              <a:t>21/04/2021</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5B9C2A7-146D-4FB3-BB41-61E6B10B320D}" type="slidenum">
              <a:rPr lang="en-AU" smtClean="0"/>
              <a:t>‹#›</a:t>
            </a:fld>
            <a:endParaRPr lang="en-AU"/>
          </a:p>
        </p:txBody>
      </p:sp>
    </p:spTree>
    <p:extLst>
      <p:ext uri="{BB962C8B-B14F-4D97-AF65-F5344CB8AC3E}">
        <p14:creationId xmlns:p14="http://schemas.microsoft.com/office/powerpoint/2010/main" val="3982680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0360D3-A69B-461B-ACA6-D5E1F845F711}" type="datetimeFigureOut">
              <a:rPr lang="en-AU" smtClean="0"/>
              <a:t>21/04/2021</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25B9C2A7-146D-4FB3-BB41-61E6B10B320D}" type="slidenum">
              <a:rPr lang="en-AU" smtClean="0"/>
              <a:t>‹#›</a:t>
            </a:fld>
            <a:endParaRPr lang="en-AU"/>
          </a:p>
        </p:txBody>
      </p:sp>
    </p:spTree>
    <p:extLst>
      <p:ext uri="{BB962C8B-B14F-4D97-AF65-F5344CB8AC3E}">
        <p14:creationId xmlns:p14="http://schemas.microsoft.com/office/powerpoint/2010/main" val="796301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AU"/>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500360D3-A69B-461B-ACA6-D5E1F845F711}" type="datetimeFigureOut">
              <a:rPr lang="en-AU" smtClean="0"/>
              <a:t>21/04/2021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5B9C2A7-146D-4FB3-BB41-61E6B10B320D}" type="slidenum">
              <a:rPr lang="en-AU" smtClean="0"/>
              <a:t>‹#›</a:t>
            </a:fld>
            <a:endParaRPr lang="en-AU"/>
          </a:p>
        </p:txBody>
      </p:sp>
    </p:spTree>
    <p:extLst>
      <p:ext uri="{BB962C8B-B14F-4D97-AF65-F5344CB8AC3E}">
        <p14:creationId xmlns:p14="http://schemas.microsoft.com/office/powerpoint/2010/main" val="28243404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AU"/>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500360D3-A69B-461B-ACA6-D5E1F845F711}" type="datetimeFigureOut">
              <a:rPr lang="en-AU" smtClean="0"/>
              <a:t>21/04/2021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5B9C2A7-146D-4FB3-BB41-61E6B10B320D}" type="slidenum">
              <a:rPr lang="en-AU" smtClean="0"/>
              <a:t>‹#›</a:t>
            </a:fld>
            <a:endParaRPr lang="en-AU"/>
          </a:p>
        </p:txBody>
      </p:sp>
    </p:spTree>
    <p:extLst>
      <p:ext uri="{BB962C8B-B14F-4D97-AF65-F5344CB8AC3E}">
        <p14:creationId xmlns:p14="http://schemas.microsoft.com/office/powerpoint/2010/main" val="37592659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500360D3-A69B-461B-ACA6-D5E1F845F711}" type="datetimeFigureOut">
              <a:rPr lang="en-AU" smtClean="0"/>
              <a:t>21/04/2021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5B9C2A7-146D-4FB3-BB41-61E6B10B320D}" type="slidenum">
              <a:rPr lang="en-AU" smtClean="0"/>
              <a:t>‹#›</a:t>
            </a:fld>
            <a:endParaRPr lang="en-AU"/>
          </a:p>
        </p:txBody>
      </p:sp>
    </p:spTree>
    <p:extLst>
      <p:ext uri="{BB962C8B-B14F-4D97-AF65-F5344CB8AC3E}">
        <p14:creationId xmlns:p14="http://schemas.microsoft.com/office/powerpoint/2010/main" val="37202636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500360D3-A69B-461B-ACA6-D5E1F845F711}" type="datetimeFigureOut">
              <a:rPr lang="en-AU" smtClean="0"/>
              <a:t>21/04/2021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5B9C2A7-146D-4FB3-BB41-61E6B10B320D}" type="slidenum">
              <a:rPr lang="en-AU" smtClean="0"/>
              <a:t>‹#›</a:t>
            </a:fld>
            <a:endParaRPr lang="en-AU"/>
          </a:p>
        </p:txBody>
      </p:sp>
    </p:spTree>
    <p:extLst>
      <p:ext uri="{BB962C8B-B14F-4D97-AF65-F5344CB8AC3E}">
        <p14:creationId xmlns:p14="http://schemas.microsoft.com/office/powerpoint/2010/main" val="12534796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2" name="Rectangle 1"/>
          <p:cNvSpPr/>
          <p:nvPr/>
        </p:nvSpPr>
        <p:spPr>
          <a:xfrm>
            <a:off x="0" y="-19392"/>
            <a:ext cx="9144000" cy="8561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solidFill>
                <a:schemeClr val="bg1"/>
              </a:solidFill>
            </a:endParaRPr>
          </a:p>
        </p:txBody>
      </p:sp>
      <p:sp>
        <p:nvSpPr>
          <p:cNvPr id="3" name="Content Placeholder 2"/>
          <p:cNvSpPr>
            <a:spLocks noGrp="1"/>
          </p:cNvSpPr>
          <p:nvPr>
            <p:ph idx="1"/>
          </p:nvPr>
        </p:nvSpPr>
        <p:spPr>
          <a:xfrm>
            <a:off x="231778" y="1111267"/>
            <a:ext cx="8680451" cy="5292725"/>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21"/>
          <p:cNvSpPr>
            <a:spLocks noGrp="1" noChangeArrowheads="1"/>
          </p:cNvSpPr>
          <p:nvPr>
            <p:ph type="title"/>
          </p:nvPr>
        </p:nvSpPr>
        <p:spPr bwMode="auto">
          <a:xfrm>
            <a:off x="1162063" y="116632"/>
            <a:ext cx="6570663" cy="493712"/>
          </a:xfrm>
          <a:prstGeom prst="rect">
            <a:avLst/>
          </a:prstGeom>
          <a:noFill/>
          <a:ln w="9525">
            <a:noFill/>
            <a:miter lim="800000"/>
            <a:headEnd/>
            <a:tailEnd/>
          </a:ln>
        </p:spPr>
        <p:txBody>
          <a:bodyPr/>
          <a:lstStyle>
            <a:lvl1pPr>
              <a:defRPr>
                <a:solidFill>
                  <a:schemeClr val="bg1"/>
                </a:solidFill>
              </a:defRPr>
            </a:lvl1pPr>
          </a:lstStyle>
          <a:p>
            <a:pPr lvl="0"/>
            <a:endParaRPr lang="en-AU" dirty="0" smtClean="0"/>
          </a:p>
        </p:txBody>
      </p:sp>
      <p:sp>
        <p:nvSpPr>
          <p:cNvPr id="4" name="Slide Number Placeholder 3"/>
          <p:cNvSpPr>
            <a:spLocks noGrp="1"/>
          </p:cNvSpPr>
          <p:nvPr>
            <p:ph type="sldNum" sz="quarter" idx="10"/>
          </p:nvPr>
        </p:nvSpPr>
        <p:spPr>
          <a:xfrm>
            <a:off x="7162800" y="6356365"/>
            <a:ext cx="1524000" cy="365125"/>
          </a:xfrm>
        </p:spPr>
        <p:txBody>
          <a:bodyPr/>
          <a:lstStyle>
            <a:lvl1pPr eaLnBrk="0" hangingPunct="0">
              <a:defRPr>
                <a:latin typeface="Arial" pitchFamily="34" charset="0"/>
              </a:defRPr>
            </a:lvl1pPr>
          </a:lstStyle>
          <a:p>
            <a:pPr>
              <a:defRPr/>
            </a:pPr>
            <a:fld id="{1AB3619F-387A-4BC2-96B5-2E8012740D14}" type="slidenum">
              <a:rPr lang="en-US" altLang="en-US"/>
              <a:pPr>
                <a:defRPr/>
              </a:pPr>
              <a:t>‹#›</a:t>
            </a:fld>
            <a:endParaRPr lang="en-US" altLang="en-US"/>
          </a:p>
        </p:txBody>
      </p:sp>
    </p:spTree>
    <p:extLst>
      <p:ext uri="{BB962C8B-B14F-4D97-AF65-F5344CB8AC3E}">
        <p14:creationId xmlns:p14="http://schemas.microsoft.com/office/powerpoint/2010/main" val="396843685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5"/>
            <a:ext cx="4040188"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8" y="1535115"/>
            <a:ext cx="4041775"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48820736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lstStyle/>
          <a:p>
            <a:r>
              <a:rPr lang="en-US" smtClean="0"/>
              <a:t>Click to edit Master title style</a:t>
            </a:r>
            <a:endParaRPr lang="en-AU"/>
          </a:p>
        </p:txBody>
      </p:sp>
    </p:spTree>
    <p:extLst>
      <p:ext uri="{BB962C8B-B14F-4D97-AF65-F5344CB8AC3E}">
        <p14:creationId xmlns:p14="http://schemas.microsoft.com/office/powerpoint/2010/main" val="101261016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197856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1"/>
          </a:xfrm>
          <a:prstGeom prst="rect">
            <a:avLst/>
          </a:prstGeo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Tree>
    <p:extLst>
      <p:ext uri="{BB962C8B-B14F-4D97-AF65-F5344CB8AC3E}">
        <p14:creationId xmlns:p14="http://schemas.microsoft.com/office/powerpoint/2010/main" val="69585507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829548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2.jpeg"/><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2.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image" Target="../media/image5.emf"/><Relationship Id="rId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image" Target="../media/image5.emf"/><Relationship Id="rId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2.jpeg"/><Relationship Id="rId5" Type="http://schemas.openxmlformats.org/officeDocument/2006/relationships/theme" Target="../theme/theme6.xml"/><Relationship Id="rId4"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7.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600200"/>
            <a:ext cx="8229600" cy="506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ltLang="en-US" smtClean="0"/>
              <a:t>Click to edit Master text styles</a:t>
            </a:r>
          </a:p>
          <a:p>
            <a:pPr lvl="1"/>
            <a:r>
              <a:rPr lang="en-AU" altLang="en-US" smtClean="0"/>
              <a:t>Second level</a:t>
            </a:r>
          </a:p>
          <a:p>
            <a:pPr lvl="2"/>
            <a:r>
              <a:rPr lang="en-AU" altLang="en-US" smtClean="0"/>
              <a:t>Third level</a:t>
            </a:r>
          </a:p>
          <a:p>
            <a:pPr lvl="3"/>
            <a:r>
              <a:rPr lang="en-AU" altLang="en-US" smtClean="0"/>
              <a:t>Fourth level</a:t>
            </a:r>
          </a:p>
          <a:p>
            <a:pPr lvl="4"/>
            <a:r>
              <a:rPr lang="en-AU" altLang="en-US" smtClean="0"/>
              <a:t>Fifth level</a:t>
            </a:r>
          </a:p>
        </p:txBody>
      </p:sp>
      <p:pic>
        <p:nvPicPr>
          <p:cNvPr id="1027" name="Picture 7" descr="ArmyPowerpoint-03"/>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0" y="17809"/>
            <a:ext cx="9144000" cy="125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7" descr="ArmyPowerpoint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91440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069676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7" r:id="rId3"/>
    <p:sldLayoutId id="2147483690" r:id="rId4"/>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3"/>
          <p:cNvSpPr>
            <a:spLocks noGrp="1" noChangeArrowheads="1"/>
          </p:cNvSpPr>
          <p:nvPr>
            <p:ph type="body" idx="1"/>
          </p:nvPr>
        </p:nvSpPr>
        <p:spPr bwMode="auto">
          <a:xfrm>
            <a:off x="179388" y="1341438"/>
            <a:ext cx="8785225"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ltLang="en-US" smtClean="0"/>
              <a:t>Click to edit Master text styles</a:t>
            </a:r>
          </a:p>
          <a:p>
            <a:pPr lvl="1"/>
            <a:r>
              <a:rPr lang="en-AU" altLang="en-US" smtClean="0"/>
              <a:t>Second level</a:t>
            </a:r>
          </a:p>
          <a:p>
            <a:pPr lvl="2"/>
            <a:r>
              <a:rPr lang="en-AU" altLang="en-US" smtClean="0"/>
              <a:t>Third level</a:t>
            </a:r>
          </a:p>
          <a:p>
            <a:pPr lvl="3"/>
            <a:r>
              <a:rPr lang="en-AU" altLang="en-US" smtClean="0"/>
              <a:t>Fourth level</a:t>
            </a:r>
          </a:p>
          <a:p>
            <a:pPr lvl="4"/>
            <a:r>
              <a:rPr lang="en-AU" altLang="en-US" smtClean="0"/>
              <a:t>Fifth level</a:t>
            </a:r>
          </a:p>
        </p:txBody>
      </p:sp>
      <p:pic>
        <p:nvPicPr>
          <p:cNvPr id="7171" name="Picture 7" descr="ArmyPowerpoint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26988"/>
            <a:ext cx="9144000" cy="124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661728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2" descr="DGPERS_WorkforcePresentation_Background.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1155700"/>
            <a:ext cx="9144000"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2" descr="ArmyPP_Black_.pdf"/>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91440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577902"/>
      </p:ext>
    </p:extLst>
  </p:cSld>
  <p:clrMap bg1="lt1" tx1="dk1" bg2="lt2" tx2="dk2" accent1="accent1" accent2="accent2" accent3="accent3" accent4="accent4" accent5="accent5" accent6="accent6" hlink="hlink" folHlink="folHlink"/>
  <p:sldLayoutIdLst>
    <p:sldLayoutId id="2147483682" r:id="rId1"/>
    <p:sldLayoutId id="2147483683" r:id="rId2"/>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2" descr="DGPERS_WorkforcePresentation_Background.jp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1155700"/>
            <a:ext cx="9144000"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2" descr="ArmyPP_Black_.pdf"/>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91440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1222949"/>
      </p:ext>
    </p:extLst>
  </p:cSld>
  <p:clrMap bg1="lt1" tx1="dk1" bg2="lt2" tx2="dk2" accent1="accent1" accent2="accent2" accent3="accent3" accent4="accent4" accent5="accent5" accent6="accent6" hlink="hlink" folHlink="folHlink"/>
  <p:sldLayoutIdLst>
    <p:sldLayoutId id="2147483687" r:id="rId1"/>
    <p:sldLayoutId id="2147483689" r:id="rId2"/>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7" descr="ArmyPowerpoint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91440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674251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6" r:id="rId4"/>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00360D3-A69B-461B-ACA6-D5E1F845F711}" type="datetimeFigureOut">
              <a:rPr lang="en-AU" smtClean="0"/>
              <a:t>21/04/2021</a:t>
            </a:fld>
            <a:endParaRPr lang="en-A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5B9C2A7-146D-4FB3-BB41-61E6B10B320D}" type="slidenum">
              <a:rPr lang="en-AU" smtClean="0"/>
              <a:t>‹#›</a:t>
            </a:fld>
            <a:endParaRPr lang="en-AU"/>
          </a:p>
        </p:txBody>
      </p:sp>
    </p:spTree>
    <p:extLst>
      <p:ext uri="{BB962C8B-B14F-4D97-AF65-F5344CB8AC3E}">
        <p14:creationId xmlns:p14="http://schemas.microsoft.com/office/powerpoint/2010/main" val="268871301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xml"/><Relationship Id="rId1" Type="http://schemas.openxmlformats.org/officeDocument/2006/relationships/slideLayout" Target="../slideLayouts/slideLayout47.xml"/><Relationship Id="rId6" Type="http://schemas.openxmlformats.org/officeDocument/2006/relationships/image" Target="../media/image68.png"/><Relationship Id="rId5" Type="http://schemas.openxmlformats.org/officeDocument/2006/relationships/image" Target="../media/image67.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32.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diagramColors" Target="../diagrams/colors1.xml"/><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14.png"/><Relationship Id="rId11" Type="http://schemas.openxmlformats.org/officeDocument/2006/relationships/diagramLayout" Target="../diagrams/layout1.xml"/><Relationship Id="rId5" Type="http://schemas.openxmlformats.org/officeDocument/2006/relationships/image" Target="../media/image13.png"/><Relationship Id="rId10" Type="http://schemas.openxmlformats.org/officeDocument/2006/relationships/diagramData" Target="../diagrams/data1.xml"/><Relationship Id="rId4" Type="http://schemas.openxmlformats.org/officeDocument/2006/relationships/image" Target="../media/image12.png"/><Relationship Id="rId9" Type="http://schemas.openxmlformats.org/officeDocument/2006/relationships/image" Target="../media/image17.png"/><Relationship Id="rId14"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notesSlide" Target="../notesSlides/notesSlide5.xml"/><Relationship Id="rId16" Type="http://schemas.openxmlformats.org/officeDocument/2006/relationships/diagramColors" Target="../diagrams/colors4.xml"/><Relationship Id="rId1" Type="http://schemas.openxmlformats.org/officeDocument/2006/relationships/slideLayout" Target="../slideLayouts/slideLayout16.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31.png"/><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17" Type="http://schemas.openxmlformats.org/officeDocument/2006/relationships/image" Target="../media/image35.jpeg"/><Relationship Id="rId2" Type="http://schemas.openxmlformats.org/officeDocument/2006/relationships/notesSlide" Target="../notesSlides/notesSlide6.xml"/><Relationship Id="rId16" Type="http://schemas.openxmlformats.org/officeDocument/2006/relationships/image" Target="../media/image34.jpeg"/><Relationship Id="rId1" Type="http://schemas.openxmlformats.org/officeDocument/2006/relationships/slideLayout" Target="../slideLayouts/slideLayout34.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5" Type="http://schemas.openxmlformats.org/officeDocument/2006/relationships/image" Target="../media/image33.jpeg"/><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 Id="rId14"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image" Target="../media/image59.png"/><Relationship Id="rId3" Type="http://schemas.openxmlformats.org/officeDocument/2006/relationships/image" Target="../media/image36.png"/><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8.png"/><Relationship Id="rId2" Type="http://schemas.openxmlformats.org/officeDocument/2006/relationships/notesSlide" Target="../notesSlides/notesSlide7.xml"/><Relationship Id="rId16" Type="http://schemas.openxmlformats.org/officeDocument/2006/relationships/image" Target="../media/image49.png"/><Relationship Id="rId20" Type="http://schemas.openxmlformats.org/officeDocument/2006/relationships/image" Target="../media/image53.png"/><Relationship Id="rId29" Type="http://schemas.openxmlformats.org/officeDocument/2006/relationships/image" Target="../media/image62.jpeg"/><Relationship Id="rId1" Type="http://schemas.openxmlformats.org/officeDocument/2006/relationships/slideLayout" Target="../slideLayouts/slideLayout34.xml"/><Relationship Id="rId6" Type="http://schemas.openxmlformats.org/officeDocument/2006/relationships/image" Target="../media/image39.png"/><Relationship Id="rId11" Type="http://schemas.openxmlformats.org/officeDocument/2006/relationships/image" Target="../media/image44.png"/><Relationship Id="rId24" Type="http://schemas.openxmlformats.org/officeDocument/2006/relationships/image" Target="../media/image57.pn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6.png"/><Relationship Id="rId28" Type="http://schemas.openxmlformats.org/officeDocument/2006/relationships/image" Target="../media/image61.png"/><Relationship Id="rId10" Type="http://schemas.openxmlformats.org/officeDocument/2006/relationships/image" Target="../media/image43.png"/><Relationship Id="rId19" Type="http://schemas.openxmlformats.org/officeDocument/2006/relationships/image" Target="../media/image52.png"/><Relationship Id="rId31" Type="http://schemas.openxmlformats.org/officeDocument/2006/relationships/image" Target="../media/image64.jpe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55.png"/><Relationship Id="rId27" Type="http://schemas.openxmlformats.org/officeDocument/2006/relationships/image" Target="../media/image60.jpeg"/><Relationship Id="rId30" Type="http://schemas.openxmlformats.org/officeDocument/2006/relationships/image" Target="../media/image63.jpeg"/></Relationships>
</file>

<file path=ppt/slides/_rels/slide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subTitle" idx="1"/>
          </p:nvPr>
        </p:nvSpPr>
        <p:spPr>
          <a:xfrm>
            <a:off x="431800" y="2133600"/>
            <a:ext cx="8388672" cy="3743672"/>
          </a:xfrm>
        </p:spPr>
        <p:txBody>
          <a:bodyPr/>
          <a:lstStyle/>
          <a:p>
            <a:pPr eaLnBrk="1" hangingPunct="1">
              <a:lnSpc>
                <a:spcPct val="80000"/>
              </a:lnSpc>
            </a:pPr>
            <a:endParaRPr lang="en-AU" altLang="en-US" sz="4000" dirty="0" smtClean="0"/>
          </a:p>
          <a:p>
            <a:pPr eaLnBrk="1" hangingPunct="1">
              <a:lnSpc>
                <a:spcPct val="80000"/>
              </a:lnSpc>
            </a:pPr>
            <a:endParaRPr lang="en-AU" altLang="en-US" sz="4000" b="1" dirty="0" smtClean="0"/>
          </a:p>
          <a:p>
            <a:pPr eaLnBrk="1" hangingPunct="1">
              <a:lnSpc>
                <a:spcPct val="80000"/>
              </a:lnSpc>
            </a:pPr>
            <a:r>
              <a:rPr lang="en-AU" altLang="en-US" sz="4800" dirty="0" smtClean="0"/>
              <a:t>The Australian Army Reserve</a:t>
            </a:r>
          </a:p>
          <a:p>
            <a:pPr eaLnBrk="1" hangingPunct="1">
              <a:lnSpc>
                <a:spcPct val="80000"/>
              </a:lnSpc>
            </a:pPr>
            <a:endParaRPr lang="en-AU" altLang="en-US" sz="4000" dirty="0" smtClean="0"/>
          </a:p>
          <a:p>
            <a:pPr eaLnBrk="1" hangingPunct="1">
              <a:lnSpc>
                <a:spcPct val="80000"/>
              </a:lnSpc>
            </a:pPr>
            <a:endParaRPr lang="en-AU" altLang="en-US" sz="2000" dirty="0" smtClean="0"/>
          </a:p>
          <a:p>
            <a:pPr algn="r" eaLnBrk="1" hangingPunct="1"/>
            <a:r>
              <a:rPr lang="en-AU" altLang="en-US" sz="1800" dirty="0" smtClean="0"/>
              <a:t>Colonel David Lipschitz</a:t>
            </a:r>
          </a:p>
          <a:p>
            <a:pPr algn="r" eaLnBrk="1" hangingPunct="1"/>
            <a:r>
              <a:rPr lang="en-AU" altLang="en-US" sz="1800" dirty="0"/>
              <a:t>HQ 2</a:t>
            </a:r>
            <a:r>
              <a:rPr lang="en-AU" altLang="en-US" sz="1800" baseline="30000" dirty="0"/>
              <a:t>nd</a:t>
            </a:r>
            <a:r>
              <a:rPr lang="en-AU" altLang="en-US" sz="1800" dirty="0"/>
              <a:t> Division</a:t>
            </a:r>
          </a:p>
          <a:p>
            <a:pPr algn="r" eaLnBrk="1" hangingPunct="1"/>
            <a:endParaRPr lang="en-AU" altLang="en-US" sz="1800" dirty="0" smtClean="0"/>
          </a:p>
          <a:p>
            <a:pPr eaLnBrk="1" hangingPunct="1">
              <a:lnSpc>
                <a:spcPct val="80000"/>
              </a:lnSpc>
            </a:pPr>
            <a:endParaRPr lang="en-AU" altLang="en-US" sz="4000" dirty="0" smtClean="0"/>
          </a:p>
        </p:txBody>
      </p:sp>
    </p:spTree>
    <p:extLst>
      <p:ext uri="{BB962C8B-B14F-4D97-AF65-F5344CB8AC3E}">
        <p14:creationId xmlns:p14="http://schemas.microsoft.com/office/powerpoint/2010/main" val="11787402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83" y="1340769"/>
            <a:ext cx="7772400" cy="720080"/>
          </a:xfrm>
        </p:spPr>
        <p:txBody>
          <a:bodyPr/>
          <a:lstStyle/>
          <a:p>
            <a:r>
              <a:rPr lang="en-AU" dirty="0" smtClean="0"/>
              <a:t>Operation BUSHFIRE ASSIST</a:t>
            </a:r>
            <a:endParaRPr lang="en-AU" dirty="0"/>
          </a:p>
        </p:txBody>
      </p:sp>
      <p:sp>
        <p:nvSpPr>
          <p:cNvPr id="3" name="Subtitle 2"/>
          <p:cNvSpPr>
            <a:spLocks noGrp="1"/>
          </p:cNvSpPr>
          <p:nvPr>
            <p:ph type="subTitle" idx="1"/>
          </p:nvPr>
        </p:nvSpPr>
        <p:spPr>
          <a:xfrm>
            <a:off x="467544" y="2636912"/>
            <a:ext cx="8136904" cy="3960439"/>
          </a:xfrm>
        </p:spPr>
        <p:txBody>
          <a:bodyPr/>
          <a:lstStyle/>
          <a:p>
            <a:pPr marL="457200" indent="-457200" algn="l">
              <a:buFont typeface="Arial" panose="020B0604020202020204" pitchFamily="34" charset="0"/>
              <a:buChar char="•"/>
            </a:pPr>
            <a:r>
              <a:rPr lang="en-AU" sz="1800" dirty="0" smtClean="0">
                <a:solidFill>
                  <a:schemeClr val="tx2"/>
                </a:solidFill>
              </a:rPr>
              <a:t>Preceded by localised ADF support to State firefighting agencies from Nov 19</a:t>
            </a:r>
          </a:p>
          <a:p>
            <a:pPr marL="457200" indent="-457200" algn="l">
              <a:buFont typeface="Arial" panose="020B0604020202020204" pitchFamily="34" charset="0"/>
              <a:buChar char="•"/>
            </a:pPr>
            <a:r>
              <a:rPr lang="en-AU" sz="1800" dirty="0" smtClean="0">
                <a:solidFill>
                  <a:schemeClr val="tx2"/>
                </a:solidFill>
              </a:rPr>
              <a:t>Operation commenced in early Jan 20 with a ‘call-out’ of Army Reserve and force assignment</a:t>
            </a:r>
          </a:p>
          <a:p>
            <a:pPr marL="914400" lvl="1" indent="-457200" algn="l">
              <a:buFont typeface="Arial" panose="020B0604020202020204" pitchFamily="34" charset="0"/>
              <a:buChar char="•"/>
            </a:pPr>
            <a:r>
              <a:rPr lang="en-AU" sz="1800" dirty="0" smtClean="0">
                <a:solidFill>
                  <a:schemeClr val="tx2"/>
                </a:solidFill>
              </a:rPr>
              <a:t>Approximately 6200 personnel (mix of reserve and regular) in three state based Joint Task Forces (JTFs) under the command of COMD 1</a:t>
            </a:r>
            <a:r>
              <a:rPr lang="en-AU" sz="1800" baseline="30000" dirty="0" smtClean="0">
                <a:solidFill>
                  <a:schemeClr val="tx2"/>
                </a:solidFill>
              </a:rPr>
              <a:t>st</a:t>
            </a:r>
            <a:r>
              <a:rPr lang="en-AU" sz="1800" dirty="0" smtClean="0">
                <a:solidFill>
                  <a:schemeClr val="tx2"/>
                </a:solidFill>
              </a:rPr>
              <a:t> DIV</a:t>
            </a:r>
          </a:p>
          <a:p>
            <a:pPr marL="914400" lvl="1" indent="-457200" algn="l">
              <a:buFont typeface="Arial" panose="020B0604020202020204" pitchFamily="34" charset="0"/>
              <a:buChar char="•"/>
            </a:pPr>
            <a:r>
              <a:rPr lang="en-AU" sz="1800" dirty="0" smtClean="0">
                <a:solidFill>
                  <a:schemeClr val="tx2"/>
                </a:solidFill>
              </a:rPr>
              <a:t>Approximately 2600 in support of the state of New South Wales to JTF 1110 (formed by 5 Brigade in Sydney)</a:t>
            </a:r>
          </a:p>
          <a:p>
            <a:pPr marL="457200" indent="-457200" algn="l">
              <a:buFont typeface="Arial" panose="020B0604020202020204" pitchFamily="34" charset="0"/>
              <a:buChar char="•"/>
            </a:pPr>
            <a:r>
              <a:rPr lang="en-AU" sz="2200" dirty="0" smtClean="0">
                <a:solidFill>
                  <a:schemeClr val="tx2"/>
                </a:solidFill>
              </a:rPr>
              <a:t>Mission was to support the State led firefighting efforts in New South Wales</a:t>
            </a:r>
          </a:p>
          <a:p>
            <a:pPr marL="914400" lvl="1" indent="-457200" algn="l">
              <a:buFont typeface="Arial" panose="020B0604020202020204" pitchFamily="34" charset="0"/>
              <a:buChar char="•"/>
            </a:pPr>
            <a:r>
              <a:rPr lang="en-AU" sz="1800" dirty="0" smtClean="0">
                <a:solidFill>
                  <a:schemeClr val="tx2"/>
                </a:solidFill>
              </a:rPr>
              <a:t>In support of State agencies and Local Government Areas</a:t>
            </a:r>
          </a:p>
          <a:p>
            <a:pPr marL="914400" lvl="1" indent="-457200" algn="l">
              <a:buFont typeface="Arial" panose="020B0604020202020204" pitchFamily="34" charset="0"/>
              <a:buChar char="•"/>
            </a:pPr>
            <a:endParaRPr lang="en-AU" dirty="0"/>
          </a:p>
        </p:txBody>
      </p:sp>
    </p:spTree>
    <p:extLst>
      <p:ext uri="{BB962C8B-B14F-4D97-AF65-F5344CB8AC3E}">
        <p14:creationId xmlns:p14="http://schemas.microsoft.com/office/powerpoint/2010/main" val="11448044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endParaRPr lang="en-AU" dirty="0"/>
          </a:p>
        </p:txBody>
      </p:sp>
      <p:sp>
        <p:nvSpPr>
          <p:cNvPr id="4" name="Title 3"/>
          <p:cNvSpPr>
            <a:spLocks noGrp="1"/>
          </p:cNvSpPr>
          <p:nvPr>
            <p:ph type="title"/>
          </p:nvPr>
        </p:nvSpPr>
        <p:spPr/>
        <p:txBody>
          <a:bodyPr>
            <a:noAutofit/>
          </a:bodyPr>
          <a:lstStyle/>
          <a:p>
            <a:pPr algn="ctr"/>
            <a:r>
              <a:rPr lang="en-AU" sz="2700" b="1" dirty="0"/>
              <a:t>OP BUSHFIRE ASSIST 19/20 – COMMAND &amp; CONTROL</a:t>
            </a:r>
          </a:p>
        </p:txBody>
      </p:sp>
      <p:pic>
        <p:nvPicPr>
          <p:cNvPr id="29" name="Picture 7" descr="C:\Users\patrick.oneill1\Desktop\Picture1.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7114" y="895966"/>
            <a:ext cx="591957" cy="575813"/>
          </a:xfrm>
          <a:prstGeom prst="rect">
            <a:avLst/>
          </a:prstGeom>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906330" y="2278941"/>
            <a:ext cx="1062874" cy="517585"/>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b="1" dirty="0">
                <a:solidFill>
                  <a:prstClr val="black"/>
                </a:solidFill>
                <a:latin typeface="Calibri" panose="020F0502020204030204"/>
              </a:rPr>
              <a:t>HEADQUARTERS  </a:t>
            </a:r>
          </a:p>
          <a:p>
            <a:pPr algn="ctr" defTabSz="685800" fontAlgn="auto">
              <a:spcBef>
                <a:spcPts val="0"/>
              </a:spcBef>
              <a:spcAft>
                <a:spcPts val="0"/>
              </a:spcAft>
            </a:pPr>
            <a:r>
              <a:rPr lang="en-AU" sz="600" b="1" dirty="0">
                <a:solidFill>
                  <a:prstClr val="black"/>
                </a:solidFill>
                <a:latin typeface="Calibri" panose="020F0502020204030204"/>
              </a:rPr>
              <a:t>OP BUSHFIRE ASSIST 19/20</a:t>
            </a:r>
          </a:p>
          <a:p>
            <a:pPr algn="ctr" defTabSz="685800" fontAlgn="auto">
              <a:spcBef>
                <a:spcPts val="0"/>
              </a:spcBef>
              <a:spcAft>
                <a:spcPts val="0"/>
              </a:spcAft>
            </a:pPr>
            <a:r>
              <a:rPr lang="en-AU" sz="600" dirty="0">
                <a:solidFill>
                  <a:prstClr val="black"/>
                </a:solidFill>
                <a:latin typeface="Calibri" panose="020F0502020204030204"/>
              </a:rPr>
              <a:t>MAJGEN JAKE ELLWOOD</a:t>
            </a:r>
          </a:p>
        </p:txBody>
      </p:sp>
      <p:sp>
        <p:nvSpPr>
          <p:cNvPr id="20" name="Rounded Rectangle 19"/>
          <p:cNvSpPr/>
          <p:nvPr/>
        </p:nvSpPr>
        <p:spPr>
          <a:xfrm>
            <a:off x="435770" y="3639819"/>
            <a:ext cx="718559" cy="634042"/>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b="1" dirty="0">
                <a:solidFill>
                  <a:prstClr val="black"/>
                </a:solidFill>
                <a:latin typeface="Calibri" panose="020F0502020204030204"/>
              </a:rPr>
              <a:t>JTF 646</a:t>
            </a:r>
          </a:p>
          <a:p>
            <a:pPr algn="ctr" defTabSz="685800" fontAlgn="auto">
              <a:spcBef>
                <a:spcPts val="0"/>
              </a:spcBef>
              <a:spcAft>
                <a:spcPts val="0"/>
              </a:spcAft>
            </a:pPr>
            <a:r>
              <a:rPr lang="en-AU" sz="600" b="1" dirty="0">
                <a:solidFill>
                  <a:prstClr val="black"/>
                </a:solidFill>
                <a:latin typeface="Calibri" panose="020F0502020204030204"/>
              </a:rPr>
              <a:t>VIC</a:t>
            </a:r>
          </a:p>
          <a:p>
            <a:pPr algn="ctr" defTabSz="685800" fontAlgn="auto">
              <a:spcBef>
                <a:spcPts val="0"/>
              </a:spcBef>
              <a:spcAft>
                <a:spcPts val="0"/>
              </a:spcAft>
            </a:pPr>
            <a:r>
              <a:rPr lang="en-AU" sz="600" dirty="0">
                <a:solidFill>
                  <a:prstClr val="black"/>
                </a:solidFill>
                <a:latin typeface="Calibri" panose="020F0502020204030204"/>
              </a:rPr>
              <a:t>BRIG DOUGLAS LAIDLAW</a:t>
            </a:r>
          </a:p>
        </p:txBody>
      </p:sp>
      <p:sp>
        <p:nvSpPr>
          <p:cNvPr id="21" name="Rounded Rectangle 20"/>
          <p:cNvSpPr/>
          <p:nvPr/>
        </p:nvSpPr>
        <p:spPr>
          <a:xfrm>
            <a:off x="2752986" y="3639819"/>
            <a:ext cx="718559" cy="634042"/>
          </a:xfrm>
          <a:prstGeom prst="round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b="1" dirty="0">
                <a:solidFill>
                  <a:prstClr val="black"/>
                </a:solidFill>
                <a:latin typeface="Calibri" panose="020F0502020204030204"/>
              </a:rPr>
              <a:t>JTF 1110</a:t>
            </a:r>
          </a:p>
          <a:p>
            <a:pPr algn="ctr" defTabSz="685800" fontAlgn="auto">
              <a:spcBef>
                <a:spcPts val="0"/>
              </a:spcBef>
              <a:spcAft>
                <a:spcPts val="0"/>
              </a:spcAft>
            </a:pPr>
            <a:r>
              <a:rPr lang="en-AU" sz="600" b="1" dirty="0">
                <a:solidFill>
                  <a:prstClr val="black"/>
                </a:solidFill>
                <a:latin typeface="Calibri" panose="020F0502020204030204"/>
              </a:rPr>
              <a:t>NSW</a:t>
            </a:r>
          </a:p>
          <a:p>
            <a:pPr algn="ctr" defTabSz="685800" fontAlgn="auto">
              <a:spcBef>
                <a:spcPts val="0"/>
              </a:spcBef>
              <a:spcAft>
                <a:spcPts val="0"/>
              </a:spcAft>
            </a:pPr>
            <a:r>
              <a:rPr lang="en-AU" sz="600" dirty="0">
                <a:solidFill>
                  <a:prstClr val="black"/>
                </a:solidFill>
                <a:latin typeface="Calibri" panose="020F0502020204030204"/>
              </a:rPr>
              <a:t>BRIG MICHAEL GARRAWAY</a:t>
            </a:r>
          </a:p>
          <a:p>
            <a:pPr algn="ctr" defTabSz="685800" fontAlgn="auto">
              <a:spcBef>
                <a:spcPts val="0"/>
              </a:spcBef>
              <a:spcAft>
                <a:spcPts val="0"/>
              </a:spcAft>
            </a:pPr>
            <a:r>
              <a:rPr lang="en-AU" sz="600" dirty="0">
                <a:solidFill>
                  <a:prstClr val="black"/>
                </a:solidFill>
                <a:latin typeface="Calibri" panose="020F0502020204030204"/>
              </a:rPr>
              <a:t>5 Bde (Reserve)</a:t>
            </a:r>
          </a:p>
        </p:txBody>
      </p:sp>
      <p:sp>
        <p:nvSpPr>
          <p:cNvPr id="22" name="Rounded Rectangle 21"/>
          <p:cNvSpPr/>
          <p:nvPr/>
        </p:nvSpPr>
        <p:spPr>
          <a:xfrm>
            <a:off x="1601603" y="3639819"/>
            <a:ext cx="718559" cy="634042"/>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b="1" dirty="0">
                <a:solidFill>
                  <a:prstClr val="black"/>
                </a:solidFill>
                <a:latin typeface="Calibri" panose="020F0502020204030204"/>
              </a:rPr>
              <a:t>JTF 1111</a:t>
            </a:r>
          </a:p>
          <a:p>
            <a:pPr algn="ctr" defTabSz="685800" fontAlgn="auto">
              <a:spcBef>
                <a:spcPts val="0"/>
              </a:spcBef>
              <a:spcAft>
                <a:spcPts val="0"/>
              </a:spcAft>
            </a:pPr>
            <a:r>
              <a:rPr lang="en-AU" sz="600" b="1" dirty="0">
                <a:solidFill>
                  <a:prstClr val="black"/>
                </a:solidFill>
                <a:latin typeface="Calibri" panose="020F0502020204030204"/>
              </a:rPr>
              <a:t>SA / TAS</a:t>
            </a:r>
          </a:p>
          <a:p>
            <a:pPr algn="ctr" defTabSz="685800" fontAlgn="auto">
              <a:spcBef>
                <a:spcPts val="0"/>
              </a:spcBef>
              <a:spcAft>
                <a:spcPts val="0"/>
              </a:spcAft>
            </a:pPr>
            <a:r>
              <a:rPr lang="en-AU" sz="600" dirty="0">
                <a:solidFill>
                  <a:prstClr val="black"/>
                </a:solidFill>
                <a:latin typeface="Calibri" panose="020F0502020204030204"/>
              </a:rPr>
              <a:t>BRIG DAMIAN CANTWELL</a:t>
            </a:r>
          </a:p>
        </p:txBody>
      </p:sp>
      <p:sp>
        <p:nvSpPr>
          <p:cNvPr id="23" name="Rounded Rectangle 22"/>
          <p:cNvSpPr/>
          <p:nvPr/>
        </p:nvSpPr>
        <p:spPr>
          <a:xfrm>
            <a:off x="5423922" y="3639819"/>
            <a:ext cx="696502" cy="634042"/>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b="1" dirty="0">
                <a:solidFill>
                  <a:prstClr val="black"/>
                </a:solidFill>
                <a:latin typeface="Calibri" panose="020F0502020204030204"/>
              </a:rPr>
              <a:t>FORCE SUPPORT GROUP</a:t>
            </a:r>
          </a:p>
          <a:p>
            <a:pPr algn="ctr" defTabSz="685800" fontAlgn="auto">
              <a:spcBef>
                <a:spcPts val="0"/>
              </a:spcBef>
              <a:spcAft>
                <a:spcPts val="0"/>
              </a:spcAft>
            </a:pPr>
            <a:r>
              <a:rPr lang="en-AU" sz="600" dirty="0">
                <a:solidFill>
                  <a:prstClr val="black"/>
                </a:solidFill>
                <a:latin typeface="Calibri" panose="020F0502020204030204"/>
              </a:rPr>
              <a:t>BRIG CRAIG DOBSON</a:t>
            </a:r>
          </a:p>
        </p:txBody>
      </p:sp>
      <p:sp>
        <p:nvSpPr>
          <p:cNvPr id="24" name="Rounded Rectangle 23"/>
          <p:cNvSpPr/>
          <p:nvPr/>
        </p:nvSpPr>
        <p:spPr>
          <a:xfrm>
            <a:off x="4097334" y="3641421"/>
            <a:ext cx="696502" cy="634042"/>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b="1" dirty="0">
                <a:solidFill>
                  <a:prstClr val="black"/>
                </a:solidFill>
                <a:latin typeface="Calibri" panose="020F0502020204030204"/>
              </a:rPr>
              <a:t>MULTI-NATIONAL ROTARY WING TASK GROUP</a:t>
            </a:r>
          </a:p>
          <a:p>
            <a:pPr algn="ctr" defTabSz="685800" fontAlgn="auto">
              <a:spcBef>
                <a:spcPts val="0"/>
              </a:spcBef>
              <a:spcAft>
                <a:spcPts val="0"/>
              </a:spcAft>
            </a:pPr>
            <a:r>
              <a:rPr lang="en-AU" sz="600" dirty="0">
                <a:solidFill>
                  <a:prstClr val="black"/>
                </a:solidFill>
                <a:latin typeface="Calibri" panose="020F0502020204030204"/>
              </a:rPr>
              <a:t>LTCOL JAMIE MARTIN</a:t>
            </a:r>
          </a:p>
        </p:txBody>
      </p:sp>
      <p:cxnSp>
        <p:nvCxnSpPr>
          <p:cNvPr id="14" name="Elbow Connector 13"/>
          <p:cNvCxnSpPr>
            <a:stCxn id="20" idx="0"/>
            <a:endCxn id="5" idx="2"/>
          </p:cNvCxnSpPr>
          <p:nvPr/>
        </p:nvCxnSpPr>
        <p:spPr>
          <a:xfrm rot="5400000" flipH="1" flipV="1">
            <a:off x="2194762" y="1396814"/>
            <a:ext cx="843293" cy="3642717"/>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22" idx="0"/>
            <a:endCxn id="5" idx="2"/>
          </p:cNvCxnSpPr>
          <p:nvPr/>
        </p:nvCxnSpPr>
        <p:spPr>
          <a:xfrm rot="5400000" flipH="1" flipV="1">
            <a:off x="2777678" y="1979730"/>
            <a:ext cx="843294" cy="2476884"/>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Elbow Connector 32"/>
          <p:cNvCxnSpPr>
            <a:stCxn id="5" idx="2"/>
            <a:endCxn id="24" idx="0"/>
          </p:cNvCxnSpPr>
          <p:nvPr/>
        </p:nvCxnSpPr>
        <p:spPr>
          <a:xfrm rot="16200000" flipH="1">
            <a:off x="4019228" y="3215064"/>
            <a:ext cx="844896" cy="7819"/>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rot="16200000">
            <a:off x="8059294" y="3295065"/>
            <a:ext cx="440471" cy="276999"/>
          </a:xfrm>
          <a:prstGeom prst="rect">
            <a:avLst/>
          </a:prstGeom>
          <a:noFill/>
        </p:spPr>
        <p:txBody>
          <a:bodyPr wrap="square" rtlCol="0">
            <a:spAutoFit/>
          </a:bodyPr>
          <a:lstStyle/>
          <a:p>
            <a:pPr algn="ctr" defTabSz="685800" fontAlgn="auto">
              <a:spcBef>
                <a:spcPts val="0"/>
              </a:spcBef>
              <a:spcAft>
                <a:spcPts val="0"/>
              </a:spcAft>
            </a:pPr>
            <a:r>
              <a:rPr lang="en-AU" sz="600" dirty="0">
                <a:solidFill>
                  <a:prstClr val="black"/>
                </a:solidFill>
                <a:latin typeface="Calibri" panose="020F0502020204030204"/>
                <a:cs typeface="+mn-cs"/>
              </a:rPr>
              <a:t>OPCOMD</a:t>
            </a:r>
          </a:p>
        </p:txBody>
      </p:sp>
      <p:sp>
        <p:nvSpPr>
          <p:cNvPr id="105" name="Rounded Rectangle 104"/>
          <p:cNvSpPr/>
          <p:nvPr/>
        </p:nvSpPr>
        <p:spPr>
          <a:xfrm>
            <a:off x="8000569" y="3636581"/>
            <a:ext cx="696502" cy="634042"/>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b="1" dirty="0">
                <a:solidFill>
                  <a:prstClr val="black"/>
                </a:solidFill>
                <a:latin typeface="Calibri" panose="020F0502020204030204"/>
              </a:rPr>
              <a:t>AIR MOBILE RESPONSE TEAMS</a:t>
            </a:r>
          </a:p>
          <a:p>
            <a:pPr algn="ctr" defTabSz="685800" fontAlgn="auto">
              <a:spcBef>
                <a:spcPts val="0"/>
              </a:spcBef>
              <a:spcAft>
                <a:spcPts val="0"/>
              </a:spcAft>
            </a:pPr>
            <a:r>
              <a:rPr lang="en-AU" sz="600" dirty="0">
                <a:solidFill>
                  <a:prstClr val="black"/>
                </a:solidFill>
                <a:latin typeface="Calibri" panose="020F0502020204030204"/>
              </a:rPr>
              <a:t>LTCOL ADAM GOWER</a:t>
            </a:r>
          </a:p>
        </p:txBody>
      </p:sp>
      <p:sp>
        <p:nvSpPr>
          <p:cNvPr id="164" name="Rounded Rectangle 163"/>
          <p:cNvSpPr/>
          <p:nvPr/>
        </p:nvSpPr>
        <p:spPr>
          <a:xfrm>
            <a:off x="8503489" y="4446651"/>
            <a:ext cx="526189" cy="231411"/>
          </a:xfrm>
          <a:prstGeom prst="round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b="1" dirty="0">
                <a:solidFill>
                  <a:prstClr val="black"/>
                </a:solidFill>
                <a:latin typeface="Calibri" panose="020F0502020204030204"/>
              </a:rPr>
              <a:t>TEAM 1</a:t>
            </a:r>
          </a:p>
          <a:p>
            <a:pPr algn="ctr" defTabSz="685800" fontAlgn="auto">
              <a:spcBef>
                <a:spcPts val="0"/>
              </a:spcBef>
              <a:spcAft>
                <a:spcPts val="0"/>
              </a:spcAft>
            </a:pPr>
            <a:r>
              <a:rPr lang="en-AU" sz="600" b="1" dirty="0">
                <a:solidFill>
                  <a:prstClr val="black"/>
                </a:solidFill>
                <a:latin typeface="Calibri" panose="020F0502020204030204"/>
              </a:rPr>
              <a:t>NOWRA</a:t>
            </a:r>
          </a:p>
        </p:txBody>
      </p:sp>
      <p:sp>
        <p:nvSpPr>
          <p:cNvPr id="165" name="Rounded Rectangle 164"/>
          <p:cNvSpPr/>
          <p:nvPr/>
        </p:nvSpPr>
        <p:spPr>
          <a:xfrm>
            <a:off x="8509959" y="5077285"/>
            <a:ext cx="526189" cy="257060"/>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b="1" dirty="0">
                <a:solidFill>
                  <a:prstClr val="black"/>
                </a:solidFill>
                <a:latin typeface="Calibri" panose="020F0502020204030204"/>
              </a:rPr>
              <a:t>TEAM 2</a:t>
            </a:r>
          </a:p>
          <a:p>
            <a:pPr algn="ctr" defTabSz="685800" fontAlgn="auto">
              <a:spcBef>
                <a:spcPts val="0"/>
              </a:spcBef>
              <a:spcAft>
                <a:spcPts val="0"/>
              </a:spcAft>
            </a:pPr>
            <a:r>
              <a:rPr lang="en-AU" sz="600" b="1" dirty="0">
                <a:solidFill>
                  <a:prstClr val="black"/>
                </a:solidFill>
                <a:latin typeface="Calibri" panose="020F0502020204030204"/>
              </a:rPr>
              <a:t>EAST SALE</a:t>
            </a:r>
          </a:p>
        </p:txBody>
      </p:sp>
      <p:cxnSp>
        <p:nvCxnSpPr>
          <p:cNvPr id="169" name="Elbow Connector 168"/>
          <p:cNvCxnSpPr>
            <a:stCxn id="105" idx="2"/>
            <a:endCxn id="165" idx="1"/>
          </p:cNvCxnSpPr>
          <p:nvPr/>
        </p:nvCxnSpPr>
        <p:spPr>
          <a:xfrm rot="16200000" flipH="1">
            <a:off x="7961792" y="4657650"/>
            <a:ext cx="935193" cy="161138"/>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8" name="Rounded Rectangle 197"/>
          <p:cNvSpPr/>
          <p:nvPr/>
        </p:nvSpPr>
        <p:spPr>
          <a:xfrm>
            <a:off x="3906329" y="1807195"/>
            <a:ext cx="1062874" cy="271316"/>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b="1" dirty="0">
                <a:solidFill>
                  <a:prstClr val="black"/>
                </a:solidFill>
                <a:latin typeface="Calibri" panose="020F0502020204030204"/>
              </a:rPr>
              <a:t>HQJOC</a:t>
            </a:r>
            <a:endParaRPr lang="en-AU" sz="600" dirty="0">
              <a:solidFill>
                <a:prstClr val="black"/>
              </a:solidFill>
              <a:latin typeface="Calibri" panose="020F0502020204030204"/>
            </a:endParaRPr>
          </a:p>
        </p:txBody>
      </p:sp>
      <p:cxnSp>
        <p:nvCxnSpPr>
          <p:cNvPr id="200" name="Straight Connector 199"/>
          <p:cNvCxnSpPr>
            <a:stCxn id="198" idx="2"/>
            <a:endCxn id="5" idx="0"/>
          </p:cNvCxnSpPr>
          <p:nvPr/>
        </p:nvCxnSpPr>
        <p:spPr>
          <a:xfrm>
            <a:off x="4437766" y="2078510"/>
            <a:ext cx="1" cy="2004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3" name="Rounded Rectangle 202"/>
          <p:cNvSpPr/>
          <p:nvPr/>
        </p:nvSpPr>
        <p:spPr>
          <a:xfrm>
            <a:off x="6830029" y="1808264"/>
            <a:ext cx="598289" cy="282384"/>
          </a:xfrm>
          <a:prstGeom prst="round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b="1" dirty="0">
                <a:solidFill>
                  <a:prstClr val="black"/>
                </a:solidFill>
                <a:latin typeface="Calibri" panose="020F0502020204030204"/>
              </a:rPr>
              <a:t>MAROPS</a:t>
            </a:r>
          </a:p>
        </p:txBody>
      </p:sp>
      <p:sp>
        <p:nvSpPr>
          <p:cNvPr id="204" name="Rounded Rectangle 203"/>
          <p:cNvSpPr/>
          <p:nvPr/>
        </p:nvSpPr>
        <p:spPr>
          <a:xfrm>
            <a:off x="5925453" y="1811672"/>
            <a:ext cx="598289" cy="271097"/>
          </a:xfrm>
          <a:prstGeom prst="roundRect">
            <a:avLst/>
          </a:pr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b="1" dirty="0">
                <a:solidFill>
                  <a:prstClr val="black"/>
                </a:solidFill>
                <a:latin typeface="Calibri" panose="020F0502020204030204"/>
              </a:rPr>
              <a:t>AOC</a:t>
            </a:r>
          </a:p>
        </p:txBody>
      </p:sp>
      <p:sp>
        <p:nvSpPr>
          <p:cNvPr id="225" name="Rounded Rectangle 224"/>
          <p:cNvSpPr/>
          <p:nvPr/>
        </p:nvSpPr>
        <p:spPr>
          <a:xfrm>
            <a:off x="7189100" y="5016413"/>
            <a:ext cx="535335" cy="256602"/>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b="1" dirty="0">
                <a:solidFill>
                  <a:prstClr val="black"/>
                </a:solidFill>
                <a:latin typeface="Calibri" panose="020F0502020204030204"/>
              </a:rPr>
              <a:t>MV SYCAMORE</a:t>
            </a:r>
          </a:p>
        </p:txBody>
      </p:sp>
      <p:sp>
        <p:nvSpPr>
          <p:cNvPr id="226" name="Rounded Rectangle 225"/>
          <p:cNvSpPr/>
          <p:nvPr/>
        </p:nvSpPr>
        <p:spPr>
          <a:xfrm>
            <a:off x="7189100" y="4691579"/>
            <a:ext cx="535335" cy="256602"/>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b="1" dirty="0">
                <a:solidFill>
                  <a:prstClr val="black"/>
                </a:solidFill>
                <a:latin typeface="Calibri" panose="020F0502020204030204"/>
              </a:rPr>
              <a:t>HMAS CHOULES</a:t>
            </a:r>
          </a:p>
        </p:txBody>
      </p:sp>
      <p:sp>
        <p:nvSpPr>
          <p:cNvPr id="227" name="Rounded Rectangle 226"/>
          <p:cNvSpPr/>
          <p:nvPr/>
        </p:nvSpPr>
        <p:spPr>
          <a:xfrm>
            <a:off x="7189100" y="4369702"/>
            <a:ext cx="535335" cy="256602"/>
          </a:xfrm>
          <a:prstGeom prst="round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b="1" dirty="0">
                <a:solidFill>
                  <a:prstClr val="black"/>
                </a:solidFill>
                <a:latin typeface="Calibri" panose="020F0502020204030204"/>
              </a:rPr>
              <a:t>HMAS ADELAIDE</a:t>
            </a:r>
          </a:p>
        </p:txBody>
      </p:sp>
      <p:cxnSp>
        <p:nvCxnSpPr>
          <p:cNvPr id="229" name="Elbow Connector 228"/>
          <p:cNvCxnSpPr>
            <a:endCxn id="225" idx="1"/>
          </p:cNvCxnSpPr>
          <p:nvPr/>
        </p:nvCxnSpPr>
        <p:spPr>
          <a:xfrm rot="16200000" flipH="1">
            <a:off x="6720475" y="4676087"/>
            <a:ext cx="870854" cy="66398"/>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Elbow Connector 230"/>
          <p:cNvCxnSpPr>
            <a:endCxn id="226" idx="1"/>
          </p:cNvCxnSpPr>
          <p:nvPr/>
        </p:nvCxnSpPr>
        <p:spPr>
          <a:xfrm rot="16200000" flipH="1">
            <a:off x="6882892" y="4513670"/>
            <a:ext cx="546020" cy="66398"/>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Elbow Connector 232"/>
          <p:cNvCxnSpPr>
            <a:endCxn id="227" idx="1"/>
          </p:cNvCxnSpPr>
          <p:nvPr/>
        </p:nvCxnSpPr>
        <p:spPr>
          <a:xfrm rot="16200000" flipH="1">
            <a:off x="7043829" y="4352732"/>
            <a:ext cx="224144" cy="66398"/>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8" name="Rounded Rectangle 237"/>
          <p:cNvSpPr/>
          <p:nvPr/>
        </p:nvSpPr>
        <p:spPr>
          <a:xfrm>
            <a:off x="57993" y="4362110"/>
            <a:ext cx="659811" cy="256602"/>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b="1" dirty="0">
                <a:solidFill>
                  <a:prstClr val="black"/>
                </a:solidFill>
                <a:latin typeface="Calibri" panose="020F0502020204030204"/>
              </a:rPr>
              <a:t>SPT BN – 22 ER</a:t>
            </a:r>
          </a:p>
          <a:p>
            <a:pPr algn="ctr" defTabSz="685800" fontAlgn="auto">
              <a:spcBef>
                <a:spcPts val="0"/>
              </a:spcBef>
              <a:spcAft>
                <a:spcPts val="0"/>
              </a:spcAft>
            </a:pPr>
            <a:r>
              <a:rPr lang="en-AU" sz="600" b="1" dirty="0">
                <a:solidFill>
                  <a:prstClr val="black"/>
                </a:solidFill>
                <a:latin typeface="Calibri" panose="020F0502020204030204"/>
              </a:rPr>
              <a:t>(AO COASTAL)</a:t>
            </a:r>
          </a:p>
        </p:txBody>
      </p:sp>
      <p:sp>
        <p:nvSpPr>
          <p:cNvPr id="239" name="Rounded Rectangle 238"/>
          <p:cNvSpPr/>
          <p:nvPr/>
        </p:nvSpPr>
        <p:spPr>
          <a:xfrm>
            <a:off x="46019" y="4693357"/>
            <a:ext cx="654146" cy="256602"/>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b="1" dirty="0">
                <a:solidFill>
                  <a:prstClr val="black"/>
                </a:solidFill>
                <a:latin typeface="Calibri" panose="020F0502020204030204"/>
              </a:rPr>
              <a:t>SPT BN 5/6</a:t>
            </a:r>
          </a:p>
          <a:p>
            <a:pPr algn="ctr" defTabSz="685800" fontAlgn="auto">
              <a:spcBef>
                <a:spcPts val="0"/>
              </a:spcBef>
              <a:spcAft>
                <a:spcPts val="0"/>
              </a:spcAft>
            </a:pPr>
            <a:r>
              <a:rPr lang="en-AU" sz="600" b="1" dirty="0">
                <a:solidFill>
                  <a:prstClr val="black"/>
                </a:solidFill>
                <a:latin typeface="Calibri" panose="020F0502020204030204"/>
              </a:rPr>
              <a:t>(AO ALPINE)</a:t>
            </a:r>
          </a:p>
        </p:txBody>
      </p:sp>
      <p:cxnSp>
        <p:nvCxnSpPr>
          <p:cNvPr id="248" name="Straight Connector 247"/>
          <p:cNvCxnSpPr>
            <a:stCxn id="203" idx="2"/>
          </p:cNvCxnSpPr>
          <p:nvPr/>
        </p:nvCxnSpPr>
        <p:spPr>
          <a:xfrm>
            <a:off x="7129173" y="2090649"/>
            <a:ext cx="0" cy="1549169"/>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67" name="Rounded Rectangle 266"/>
          <p:cNvSpPr/>
          <p:nvPr/>
        </p:nvSpPr>
        <p:spPr>
          <a:xfrm>
            <a:off x="4609569" y="4333925"/>
            <a:ext cx="736374" cy="371711"/>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b="1" dirty="0">
                <a:solidFill>
                  <a:prstClr val="black"/>
                </a:solidFill>
                <a:latin typeface="Calibri" panose="020F0502020204030204"/>
              </a:rPr>
              <a:t>TU CHINOOK</a:t>
            </a:r>
          </a:p>
          <a:p>
            <a:pPr algn="ctr" defTabSz="685800" fontAlgn="auto">
              <a:spcBef>
                <a:spcPts val="0"/>
              </a:spcBef>
              <a:spcAft>
                <a:spcPts val="0"/>
              </a:spcAft>
            </a:pPr>
            <a:r>
              <a:rPr lang="en-AU" sz="600" b="1" dirty="0">
                <a:solidFill>
                  <a:prstClr val="black"/>
                </a:solidFill>
                <a:latin typeface="Calibri" panose="020F0502020204030204"/>
              </a:rPr>
              <a:t> 4 X AS CH-47F    </a:t>
            </a:r>
          </a:p>
          <a:p>
            <a:pPr algn="ctr" defTabSz="685800" fontAlgn="auto">
              <a:spcBef>
                <a:spcPts val="0"/>
              </a:spcBef>
              <a:spcAft>
                <a:spcPts val="0"/>
              </a:spcAft>
            </a:pPr>
            <a:r>
              <a:rPr lang="en-AU" sz="600" b="1" dirty="0">
                <a:solidFill>
                  <a:prstClr val="black"/>
                </a:solidFill>
                <a:latin typeface="Calibri" panose="020F0502020204030204"/>
              </a:rPr>
              <a:t>2 X RSAF CH-47D</a:t>
            </a:r>
          </a:p>
        </p:txBody>
      </p:sp>
      <p:sp>
        <p:nvSpPr>
          <p:cNvPr id="282" name="Rounded Rectangle 281"/>
          <p:cNvSpPr/>
          <p:nvPr/>
        </p:nvSpPr>
        <p:spPr>
          <a:xfrm>
            <a:off x="4630306" y="4794411"/>
            <a:ext cx="725779" cy="256602"/>
          </a:xfrm>
          <a:prstGeom prst="round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b="1" dirty="0">
                <a:solidFill>
                  <a:prstClr val="black"/>
                </a:solidFill>
                <a:latin typeface="Calibri" panose="020F0502020204030204"/>
              </a:rPr>
              <a:t>TU TAIPAN </a:t>
            </a:r>
          </a:p>
          <a:p>
            <a:pPr algn="ctr" defTabSz="685800" fontAlgn="auto">
              <a:spcBef>
                <a:spcPts val="0"/>
              </a:spcBef>
              <a:spcAft>
                <a:spcPts val="0"/>
              </a:spcAft>
            </a:pPr>
            <a:r>
              <a:rPr lang="en-AU" sz="600" b="1" dirty="0">
                <a:solidFill>
                  <a:prstClr val="black"/>
                </a:solidFill>
                <a:latin typeface="Calibri" panose="020F0502020204030204"/>
              </a:rPr>
              <a:t>4 X MRH 90</a:t>
            </a:r>
          </a:p>
        </p:txBody>
      </p:sp>
      <p:sp>
        <p:nvSpPr>
          <p:cNvPr id="283" name="Rounded Rectangle 282"/>
          <p:cNvSpPr/>
          <p:nvPr/>
        </p:nvSpPr>
        <p:spPr>
          <a:xfrm>
            <a:off x="4638620" y="5134829"/>
            <a:ext cx="724791" cy="256602"/>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b="1" dirty="0">
                <a:solidFill>
                  <a:prstClr val="black"/>
                </a:solidFill>
                <a:latin typeface="Calibri" panose="020F0502020204030204"/>
              </a:rPr>
              <a:t>TU RNZAF </a:t>
            </a:r>
          </a:p>
          <a:p>
            <a:pPr algn="ctr" defTabSz="685800" fontAlgn="auto">
              <a:spcBef>
                <a:spcPts val="0"/>
              </a:spcBef>
              <a:spcAft>
                <a:spcPts val="0"/>
              </a:spcAft>
            </a:pPr>
            <a:r>
              <a:rPr lang="en-AU" sz="600" b="1" dirty="0">
                <a:solidFill>
                  <a:prstClr val="black"/>
                </a:solidFill>
                <a:latin typeface="Calibri" panose="020F0502020204030204"/>
              </a:rPr>
              <a:t>3 X NH 90</a:t>
            </a:r>
          </a:p>
        </p:txBody>
      </p:sp>
      <p:sp>
        <p:nvSpPr>
          <p:cNvPr id="284" name="Rounded Rectangle 283"/>
          <p:cNvSpPr/>
          <p:nvPr/>
        </p:nvSpPr>
        <p:spPr>
          <a:xfrm>
            <a:off x="4630305" y="5458549"/>
            <a:ext cx="725779" cy="513582"/>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b="1" dirty="0">
                <a:solidFill>
                  <a:prstClr val="black"/>
                </a:solidFill>
                <a:latin typeface="Calibri" panose="020F0502020204030204"/>
              </a:rPr>
              <a:t>TU MARITIME</a:t>
            </a:r>
          </a:p>
          <a:p>
            <a:pPr algn="ctr" defTabSz="685800" fontAlgn="auto">
              <a:spcBef>
                <a:spcPts val="0"/>
              </a:spcBef>
              <a:spcAft>
                <a:spcPts val="0"/>
              </a:spcAft>
            </a:pPr>
            <a:r>
              <a:rPr lang="en-AU" sz="600" b="1" dirty="0">
                <a:solidFill>
                  <a:prstClr val="black"/>
                </a:solidFill>
                <a:latin typeface="Calibri" panose="020F0502020204030204"/>
              </a:rPr>
              <a:t>2 X MRH 90 </a:t>
            </a:r>
          </a:p>
          <a:p>
            <a:pPr algn="ctr" defTabSz="685800" fontAlgn="auto">
              <a:spcBef>
                <a:spcPts val="0"/>
              </a:spcBef>
              <a:spcAft>
                <a:spcPts val="0"/>
              </a:spcAft>
            </a:pPr>
            <a:r>
              <a:rPr lang="en-AU" sz="600" b="1" dirty="0">
                <a:solidFill>
                  <a:prstClr val="black"/>
                </a:solidFill>
                <a:latin typeface="Calibri" panose="020F0502020204030204"/>
              </a:rPr>
              <a:t>2 X MH-60R </a:t>
            </a:r>
          </a:p>
          <a:p>
            <a:pPr algn="ctr" defTabSz="685800" fontAlgn="auto">
              <a:spcBef>
                <a:spcPts val="0"/>
              </a:spcBef>
              <a:spcAft>
                <a:spcPts val="0"/>
              </a:spcAft>
            </a:pPr>
            <a:r>
              <a:rPr lang="en-AU" sz="600" b="1" dirty="0">
                <a:solidFill>
                  <a:prstClr val="black"/>
                </a:solidFill>
                <a:latin typeface="Calibri" panose="020F0502020204030204"/>
              </a:rPr>
              <a:t>2 X EC135</a:t>
            </a:r>
          </a:p>
        </p:txBody>
      </p:sp>
      <p:cxnSp>
        <p:nvCxnSpPr>
          <p:cNvPr id="314" name="Elbow Connector 313"/>
          <p:cNvCxnSpPr>
            <a:stCxn id="105" idx="2"/>
            <a:endCxn id="164" idx="1"/>
          </p:cNvCxnSpPr>
          <p:nvPr/>
        </p:nvCxnSpPr>
        <p:spPr>
          <a:xfrm rot="16200000" flipH="1">
            <a:off x="8280288" y="4339155"/>
            <a:ext cx="291734" cy="154669"/>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5" name="Elbow Connector 394"/>
          <p:cNvCxnSpPr>
            <a:stCxn id="5" idx="2"/>
            <a:endCxn id="23" idx="0"/>
          </p:cNvCxnSpPr>
          <p:nvPr/>
        </p:nvCxnSpPr>
        <p:spPr>
          <a:xfrm rot="16200000" flipH="1">
            <a:off x="4683323" y="2550969"/>
            <a:ext cx="843294" cy="1334406"/>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7" name="Elbow Connector 396"/>
          <p:cNvCxnSpPr>
            <a:stCxn id="5" idx="2"/>
          </p:cNvCxnSpPr>
          <p:nvPr/>
        </p:nvCxnSpPr>
        <p:spPr>
          <a:xfrm rot="16200000" flipH="1">
            <a:off x="5361823" y="1872468"/>
            <a:ext cx="843293" cy="2691407"/>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9" name="Elbow Connector 398"/>
          <p:cNvCxnSpPr>
            <a:stCxn id="5" idx="2"/>
            <a:endCxn id="105" idx="0"/>
          </p:cNvCxnSpPr>
          <p:nvPr/>
        </p:nvCxnSpPr>
        <p:spPr>
          <a:xfrm rot="16200000" flipH="1">
            <a:off x="5973265" y="1261026"/>
            <a:ext cx="840056" cy="3911054"/>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24" name="Group 423"/>
          <p:cNvGrpSpPr/>
          <p:nvPr/>
        </p:nvGrpSpPr>
        <p:grpSpPr>
          <a:xfrm>
            <a:off x="1875605" y="1603268"/>
            <a:ext cx="1339250" cy="679168"/>
            <a:chOff x="2500806" y="994690"/>
            <a:chExt cx="1785667" cy="905557"/>
          </a:xfrm>
        </p:grpSpPr>
        <p:grpSp>
          <p:nvGrpSpPr>
            <p:cNvPr id="403" name="Group 402"/>
            <p:cNvGrpSpPr/>
            <p:nvPr/>
          </p:nvGrpSpPr>
          <p:grpSpPr>
            <a:xfrm>
              <a:off x="2500806" y="994690"/>
              <a:ext cx="1785667" cy="905557"/>
              <a:chOff x="9479881" y="1139587"/>
              <a:chExt cx="1785667" cy="905557"/>
            </a:xfrm>
          </p:grpSpPr>
          <p:sp>
            <p:nvSpPr>
              <p:cNvPr id="404" name="Rounded Rectangle 403"/>
              <p:cNvSpPr/>
              <p:nvPr/>
            </p:nvSpPr>
            <p:spPr>
              <a:xfrm>
                <a:off x="9721971" y="1331257"/>
                <a:ext cx="575093" cy="277570"/>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dirty="0">
                    <a:solidFill>
                      <a:prstClr val="black"/>
                    </a:solidFill>
                    <a:latin typeface="Calibri" panose="020F0502020204030204"/>
                  </a:rPr>
                  <a:t>PMO</a:t>
                </a:r>
              </a:p>
            </p:txBody>
          </p:sp>
          <p:sp>
            <p:nvSpPr>
              <p:cNvPr id="405" name="Rounded Rectangle 404"/>
              <p:cNvSpPr/>
              <p:nvPr/>
            </p:nvSpPr>
            <p:spPr>
              <a:xfrm>
                <a:off x="10364643" y="1331257"/>
                <a:ext cx="606723" cy="277570"/>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dirty="0">
                    <a:solidFill>
                      <a:prstClr val="black"/>
                    </a:solidFill>
                    <a:latin typeface="Calibri" panose="020F0502020204030204"/>
                  </a:rPr>
                  <a:t>MINDEF</a:t>
                </a:r>
              </a:p>
            </p:txBody>
          </p:sp>
          <p:sp>
            <p:nvSpPr>
              <p:cNvPr id="406" name="Rounded Rectangle 405"/>
              <p:cNvSpPr/>
              <p:nvPr/>
            </p:nvSpPr>
            <p:spPr>
              <a:xfrm>
                <a:off x="9721971" y="1668621"/>
                <a:ext cx="575093" cy="272846"/>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dirty="0">
                    <a:solidFill>
                      <a:prstClr val="black"/>
                    </a:solidFill>
                    <a:latin typeface="Calibri" panose="020F0502020204030204"/>
                  </a:rPr>
                  <a:t>CDF</a:t>
                </a:r>
              </a:p>
            </p:txBody>
          </p:sp>
          <p:sp>
            <p:nvSpPr>
              <p:cNvPr id="408" name="Rounded Rectangle 407"/>
              <p:cNvSpPr/>
              <p:nvPr/>
            </p:nvSpPr>
            <p:spPr>
              <a:xfrm>
                <a:off x="9627081" y="1139587"/>
                <a:ext cx="1459915" cy="905557"/>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AU" sz="1350">
                  <a:solidFill>
                    <a:prstClr val="white"/>
                  </a:solidFill>
                  <a:latin typeface="Calibri" panose="020F0502020204030204"/>
                </a:endParaRPr>
              </a:p>
            </p:txBody>
          </p:sp>
          <p:sp>
            <p:nvSpPr>
              <p:cNvPr id="409" name="TextBox 408"/>
              <p:cNvSpPr txBox="1"/>
              <p:nvPr/>
            </p:nvSpPr>
            <p:spPr>
              <a:xfrm>
                <a:off x="9479881" y="1139587"/>
                <a:ext cx="1785667" cy="246221"/>
              </a:xfrm>
              <a:prstGeom prst="rect">
                <a:avLst/>
              </a:prstGeom>
              <a:noFill/>
            </p:spPr>
            <p:txBody>
              <a:bodyPr wrap="square" rtlCol="0">
                <a:spAutoFit/>
              </a:bodyPr>
              <a:lstStyle/>
              <a:p>
                <a:pPr algn="ctr" defTabSz="685800" fontAlgn="auto">
                  <a:spcBef>
                    <a:spcPts val="0"/>
                  </a:spcBef>
                  <a:spcAft>
                    <a:spcPts val="0"/>
                  </a:spcAft>
                </a:pPr>
                <a:r>
                  <a:rPr lang="en-AU" sz="600" b="1" dirty="0">
                    <a:solidFill>
                      <a:prstClr val="black"/>
                    </a:solidFill>
                    <a:latin typeface="Calibri" panose="020F0502020204030204"/>
                    <a:cs typeface="+mn-cs"/>
                  </a:rPr>
                  <a:t>STRATEGIC DIRECTION</a:t>
                </a:r>
              </a:p>
            </p:txBody>
          </p:sp>
        </p:grpSp>
        <p:sp>
          <p:nvSpPr>
            <p:cNvPr id="418" name="Rounded Rectangle 417"/>
            <p:cNvSpPr/>
            <p:nvPr/>
          </p:nvSpPr>
          <p:spPr>
            <a:xfrm>
              <a:off x="3385568" y="1524865"/>
              <a:ext cx="607558" cy="272404"/>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dirty="0">
                  <a:solidFill>
                    <a:prstClr val="black"/>
                  </a:solidFill>
                  <a:latin typeface="Calibri" panose="020F0502020204030204"/>
                </a:rPr>
                <a:t>MSC</a:t>
              </a:r>
            </a:p>
          </p:txBody>
        </p:sp>
      </p:grpSp>
      <p:cxnSp>
        <p:nvCxnSpPr>
          <p:cNvPr id="420" name="Straight Connector 419"/>
          <p:cNvCxnSpPr>
            <a:stCxn id="198" idx="1"/>
            <a:endCxn id="408" idx="3"/>
          </p:cNvCxnSpPr>
          <p:nvPr/>
        </p:nvCxnSpPr>
        <p:spPr>
          <a:xfrm flipH="1" flipV="1">
            <a:off x="3080941" y="1942852"/>
            <a:ext cx="825388" cy="1"/>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425" name="Group 424"/>
          <p:cNvGrpSpPr/>
          <p:nvPr/>
        </p:nvGrpSpPr>
        <p:grpSpPr>
          <a:xfrm>
            <a:off x="234061" y="1601520"/>
            <a:ext cx="1339250" cy="679168"/>
            <a:chOff x="2500806" y="994690"/>
            <a:chExt cx="1785667" cy="905557"/>
          </a:xfrm>
        </p:grpSpPr>
        <p:grpSp>
          <p:nvGrpSpPr>
            <p:cNvPr id="426" name="Group 425"/>
            <p:cNvGrpSpPr/>
            <p:nvPr/>
          </p:nvGrpSpPr>
          <p:grpSpPr>
            <a:xfrm>
              <a:off x="2500806" y="994690"/>
              <a:ext cx="1785667" cy="905557"/>
              <a:chOff x="9479881" y="1139587"/>
              <a:chExt cx="1785667" cy="905557"/>
            </a:xfrm>
          </p:grpSpPr>
          <p:sp>
            <p:nvSpPr>
              <p:cNvPr id="428" name="Rounded Rectangle 427"/>
              <p:cNvSpPr/>
              <p:nvPr/>
            </p:nvSpPr>
            <p:spPr>
              <a:xfrm>
                <a:off x="9721971" y="1331257"/>
                <a:ext cx="575093" cy="277570"/>
              </a:xfrm>
              <a:prstGeom prst="round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dirty="0">
                    <a:solidFill>
                      <a:prstClr val="black"/>
                    </a:solidFill>
                    <a:latin typeface="Calibri" panose="020F0502020204030204"/>
                  </a:rPr>
                  <a:t>RAN</a:t>
                </a:r>
              </a:p>
            </p:txBody>
          </p:sp>
          <p:sp>
            <p:nvSpPr>
              <p:cNvPr id="429" name="Rounded Rectangle 428"/>
              <p:cNvSpPr/>
              <p:nvPr/>
            </p:nvSpPr>
            <p:spPr>
              <a:xfrm>
                <a:off x="10364643" y="1331257"/>
                <a:ext cx="606723" cy="277570"/>
              </a:xfrm>
              <a:prstGeom prst="roundRect">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dirty="0">
                    <a:solidFill>
                      <a:prstClr val="black"/>
                    </a:solidFill>
                    <a:latin typeface="Calibri" panose="020F0502020204030204"/>
                  </a:rPr>
                  <a:t>ARMY</a:t>
                </a:r>
              </a:p>
            </p:txBody>
          </p:sp>
          <p:sp>
            <p:nvSpPr>
              <p:cNvPr id="430" name="Rounded Rectangle 429"/>
              <p:cNvSpPr/>
              <p:nvPr/>
            </p:nvSpPr>
            <p:spPr>
              <a:xfrm>
                <a:off x="9721971" y="1668621"/>
                <a:ext cx="575093" cy="272846"/>
              </a:xfrm>
              <a:prstGeom prst="roundRect">
                <a:avLst/>
              </a:prstGeom>
              <a:solidFill>
                <a:schemeClr val="accent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dirty="0">
                    <a:solidFill>
                      <a:prstClr val="black"/>
                    </a:solidFill>
                    <a:latin typeface="Calibri" panose="020F0502020204030204"/>
                  </a:rPr>
                  <a:t>RAAF</a:t>
                </a:r>
              </a:p>
            </p:txBody>
          </p:sp>
          <p:sp>
            <p:nvSpPr>
              <p:cNvPr id="431" name="Rounded Rectangle 430"/>
              <p:cNvSpPr/>
              <p:nvPr/>
            </p:nvSpPr>
            <p:spPr>
              <a:xfrm>
                <a:off x="9627081" y="1139587"/>
                <a:ext cx="1459915" cy="905557"/>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AU" sz="1350">
                  <a:solidFill>
                    <a:prstClr val="white"/>
                  </a:solidFill>
                  <a:latin typeface="Calibri" panose="020F0502020204030204"/>
                </a:endParaRPr>
              </a:p>
            </p:txBody>
          </p:sp>
          <p:sp>
            <p:nvSpPr>
              <p:cNvPr id="432" name="TextBox 431"/>
              <p:cNvSpPr txBox="1"/>
              <p:nvPr/>
            </p:nvSpPr>
            <p:spPr>
              <a:xfrm>
                <a:off x="9479881" y="1139587"/>
                <a:ext cx="1785667" cy="246221"/>
              </a:xfrm>
              <a:prstGeom prst="rect">
                <a:avLst/>
              </a:prstGeom>
              <a:noFill/>
            </p:spPr>
            <p:txBody>
              <a:bodyPr wrap="square" rtlCol="0">
                <a:spAutoFit/>
              </a:bodyPr>
              <a:lstStyle/>
              <a:p>
                <a:pPr algn="ctr" defTabSz="685800" fontAlgn="auto">
                  <a:spcBef>
                    <a:spcPts val="0"/>
                  </a:spcBef>
                  <a:spcAft>
                    <a:spcPts val="0"/>
                  </a:spcAft>
                </a:pPr>
                <a:r>
                  <a:rPr lang="en-AU" sz="600" b="1" dirty="0">
                    <a:solidFill>
                      <a:prstClr val="black"/>
                    </a:solidFill>
                    <a:latin typeface="Calibri" panose="020F0502020204030204"/>
                    <a:cs typeface="+mn-cs"/>
                  </a:rPr>
                  <a:t>FORCE GENERATION</a:t>
                </a:r>
              </a:p>
            </p:txBody>
          </p:sp>
        </p:grpSp>
        <p:sp>
          <p:nvSpPr>
            <p:cNvPr id="427" name="Rounded Rectangle 426"/>
            <p:cNvSpPr/>
            <p:nvPr/>
          </p:nvSpPr>
          <p:spPr>
            <a:xfrm>
              <a:off x="3385568" y="1524865"/>
              <a:ext cx="607558" cy="272404"/>
            </a:xfrm>
            <a:prstGeom prst="round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dirty="0">
                  <a:solidFill>
                    <a:prstClr val="white"/>
                  </a:solidFill>
                  <a:latin typeface="Calibri" panose="020F0502020204030204"/>
                </a:rPr>
                <a:t>SOCOMD</a:t>
              </a:r>
            </a:p>
          </p:txBody>
        </p:sp>
      </p:grpSp>
      <p:sp>
        <p:nvSpPr>
          <p:cNvPr id="433" name="Rounded Rectangle 432"/>
          <p:cNvSpPr/>
          <p:nvPr/>
        </p:nvSpPr>
        <p:spPr>
          <a:xfrm>
            <a:off x="56681" y="5037075"/>
            <a:ext cx="654198" cy="256602"/>
          </a:xfrm>
          <a:prstGeom prst="round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b="1" dirty="0">
                <a:solidFill>
                  <a:prstClr val="black"/>
                </a:solidFill>
                <a:latin typeface="Calibri" panose="020F0502020204030204"/>
              </a:rPr>
              <a:t>ENGR COY (+)</a:t>
            </a:r>
          </a:p>
          <a:p>
            <a:pPr algn="ctr" defTabSz="685800" fontAlgn="auto">
              <a:spcBef>
                <a:spcPts val="0"/>
              </a:spcBef>
              <a:spcAft>
                <a:spcPts val="0"/>
              </a:spcAft>
            </a:pPr>
            <a:r>
              <a:rPr lang="en-AU" sz="600" b="1" dirty="0">
                <a:solidFill>
                  <a:prstClr val="black"/>
                </a:solidFill>
                <a:latin typeface="Calibri" panose="020F0502020204030204"/>
              </a:rPr>
              <a:t>PNG / 3 CER</a:t>
            </a:r>
          </a:p>
        </p:txBody>
      </p:sp>
      <p:sp>
        <p:nvSpPr>
          <p:cNvPr id="434" name="Rounded Rectangle 433"/>
          <p:cNvSpPr/>
          <p:nvPr/>
        </p:nvSpPr>
        <p:spPr>
          <a:xfrm>
            <a:off x="1132750" y="4364225"/>
            <a:ext cx="721882" cy="256602"/>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b="1" dirty="0">
                <a:solidFill>
                  <a:prstClr val="black"/>
                </a:solidFill>
                <a:latin typeface="Calibri" panose="020F0502020204030204"/>
              </a:rPr>
              <a:t>1 ARMD REGT ESF</a:t>
            </a:r>
          </a:p>
          <a:p>
            <a:pPr algn="ctr" defTabSz="685800" fontAlgn="auto">
              <a:spcBef>
                <a:spcPts val="0"/>
              </a:spcBef>
              <a:spcAft>
                <a:spcPts val="0"/>
              </a:spcAft>
            </a:pPr>
            <a:r>
              <a:rPr lang="en-AU" sz="600" b="1" dirty="0">
                <a:solidFill>
                  <a:prstClr val="black"/>
                </a:solidFill>
                <a:latin typeface="Calibri" panose="020F0502020204030204"/>
              </a:rPr>
              <a:t> K’ROO ISLAND</a:t>
            </a:r>
          </a:p>
        </p:txBody>
      </p:sp>
      <p:sp>
        <p:nvSpPr>
          <p:cNvPr id="435" name="Rounded Rectangle 434"/>
          <p:cNvSpPr/>
          <p:nvPr/>
        </p:nvSpPr>
        <p:spPr>
          <a:xfrm>
            <a:off x="1139220" y="4689218"/>
            <a:ext cx="718411" cy="256602"/>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b="1" dirty="0">
                <a:solidFill>
                  <a:prstClr val="black"/>
                </a:solidFill>
                <a:latin typeface="Calibri" panose="020F0502020204030204"/>
              </a:rPr>
              <a:t>16 REGT ESF ADELAIDE HILLS</a:t>
            </a:r>
          </a:p>
        </p:txBody>
      </p:sp>
      <p:sp>
        <p:nvSpPr>
          <p:cNvPr id="436" name="Rounded Rectangle 435"/>
          <p:cNvSpPr/>
          <p:nvPr/>
        </p:nvSpPr>
        <p:spPr>
          <a:xfrm>
            <a:off x="1139220" y="5311889"/>
            <a:ext cx="718411" cy="256602"/>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b="1" dirty="0">
                <a:solidFill>
                  <a:prstClr val="black"/>
                </a:solidFill>
                <a:latin typeface="Calibri" panose="020F0502020204030204"/>
              </a:rPr>
              <a:t>10/27 (RSAR) ESF AS REQ’D</a:t>
            </a:r>
          </a:p>
        </p:txBody>
      </p:sp>
      <p:sp>
        <p:nvSpPr>
          <p:cNvPr id="437" name="Rounded Rectangle 436"/>
          <p:cNvSpPr/>
          <p:nvPr/>
        </p:nvSpPr>
        <p:spPr>
          <a:xfrm>
            <a:off x="2288226" y="5115692"/>
            <a:ext cx="711270" cy="256602"/>
          </a:xfrm>
          <a:prstGeom prst="round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b="1" dirty="0">
                <a:solidFill>
                  <a:prstClr val="black"/>
                </a:solidFill>
                <a:latin typeface="Calibri" panose="020F0502020204030204"/>
              </a:rPr>
              <a:t>LOG TASK UNIT</a:t>
            </a:r>
          </a:p>
          <a:p>
            <a:pPr algn="ctr" defTabSz="685800" fontAlgn="auto">
              <a:spcBef>
                <a:spcPts val="0"/>
              </a:spcBef>
              <a:spcAft>
                <a:spcPts val="0"/>
              </a:spcAft>
            </a:pPr>
            <a:r>
              <a:rPr lang="en-AU" sz="600" b="1" dirty="0">
                <a:solidFill>
                  <a:prstClr val="black"/>
                </a:solidFill>
                <a:latin typeface="Calibri" panose="020F0502020204030204"/>
              </a:rPr>
              <a:t>(Reserve)</a:t>
            </a:r>
          </a:p>
        </p:txBody>
      </p:sp>
      <p:sp>
        <p:nvSpPr>
          <p:cNvPr id="438" name="Rounded Rectangle 437"/>
          <p:cNvSpPr/>
          <p:nvPr/>
        </p:nvSpPr>
        <p:spPr>
          <a:xfrm>
            <a:off x="2270720" y="4421543"/>
            <a:ext cx="739946" cy="256602"/>
          </a:xfrm>
          <a:prstGeom prst="round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b="1" dirty="0">
                <a:solidFill>
                  <a:prstClr val="black"/>
                </a:solidFill>
                <a:latin typeface="Calibri" panose="020F0502020204030204"/>
              </a:rPr>
              <a:t>ENG TASK UNIT</a:t>
            </a:r>
          </a:p>
          <a:p>
            <a:pPr algn="ctr" defTabSz="685800" fontAlgn="auto">
              <a:spcBef>
                <a:spcPts val="0"/>
              </a:spcBef>
              <a:spcAft>
                <a:spcPts val="0"/>
              </a:spcAft>
            </a:pPr>
            <a:r>
              <a:rPr lang="en-AU" sz="600" b="1" dirty="0">
                <a:solidFill>
                  <a:prstClr val="black"/>
                </a:solidFill>
                <a:latin typeface="Calibri" panose="020F0502020204030204"/>
              </a:rPr>
              <a:t>(Reserve)</a:t>
            </a:r>
          </a:p>
        </p:txBody>
      </p:sp>
      <p:sp>
        <p:nvSpPr>
          <p:cNvPr id="439" name="Rounded Rectangle 438"/>
          <p:cNvSpPr/>
          <p:nvPr/>
        </p:nvSpPr>
        <p:spPr>
          <a:xfrm>
            <a:off x="2288226" y="4753478"/>
            <a:ext cx="704688" cy="256602"/>
          </a:xfrm>
          <a:prstGeom prst="roundRect">
            <a:avLst/>
          </a:prstGeom>
          <a:solidFill>
            <a:schemeClr val="accent6">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b="1" dirty="0">
                <a:solidFill>
                  <a:prstClr val="black"/>
                </a:solidFill>
                <a:latin typeface="Calibri" panose="020F0502020204030204"/>
              </a:rPr>
              <a:t>ENG TASK UNIT</a:t>
            </a:r>
          </a:p>
          <a:p>
            <a:pPr algn="ctr" defTabSz="685800" fontAlgn="auto">
              <a:spcBef>
                <a:spcPts val="0"/>
              </a:spcBef>
              <a:spcAft>
                <a:spcPts val="0"/>
              </a:spcAft>
            </a:pPr>
            <a:r>
              <a:rPr lang="en-AU" sz="600" b="1" dirty="0">
                <a:solidFill>
                  <a:prstClr val="black"/>
                </a:solidFill>
                <a:latin typeface="Calibri" panose="020F0502020204030204"/>
              </a:rPr>
              <a:t>(Regular)</a:t>
            </a:r>
          </a:p>
        </p:txBody>
      </p:sp>
      <p:cxnSp>
        <p:nvCxnSpPr>
          <p:cNvPr id="441" name="Elbow Connector 440"/>
          <p:cNvCxnSpPr>
            <a:stCxn id="20" idx="2"/>
            <a:endCxn id="238" idx="3"/>
          </p:cNvCxnSpPr>
          <p:nvPr/>
        </p:nvCxnSpPr>
        <p:spPr>
          <a:xfrm rot="5400000">
            <a:off x="648151" y="4343512"/>
            <a:ext cx="216551" cy="77246"/>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3" name="Elbow Connector 442"/>
          <p:cNvCxnSpPr>
            <a:stCxn id="20" idx="2"/>
            <a:endCxn id="239" idx="3"/>
          </p:cNvCxnSpPr>
          <p:nvPr/>
        </p:nvCxnSpPr>
        <p:spPr>
          <a:xfrm rot="5400000">
            <a:off x="473709" y="4500317"/>
            <a:ext cx="547798" cy="94885"/>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5" name="Elbow Connector 444"/>
          <p:cNvCxnSpPr>
            <a:stCxn id="20" idx="2"/>
            <a:endCxn id="433" idx="3"/>
          </p:cNvCxnSpPr>
          <p:nvPr/>
        </p:nvCxnSpPr>
        <p:spPr>
          <a:xfrm rot="5400000">
            <a:off x="307207" y="4677534"/>
            <a:ext cx="891516" cy="84170"/>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7" name="Elbow Connector 446"/>
          <p:cNvCxnSpPr>
            <a:stCxn id="22" idx="2"/>
            <a:endCxn id="434" idx="3"/>
          </p:cNvCxnSpPr>
          <p:nvPr/>
        </p:nvCxnSpPr>
        <p:spPr>
          <a:xfrm rot="5400000">
            <a:off x="1798425" y="4330067"/>
            <a:ext cx="218665" cy="106251"/>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9" name="Elbow Connector 448"/>
          <p:cNvCxnSpPr>
            <a:stCxn id="22" idx="2"/>
            <a:endCxn id="435" idx="3"/>
          </p:cNvCxnSpPr>
          <p:nvPr/>
        </p:nvCxnSpPr>
        <p:spPr>
          <a:xfrm rot="5400000">
            <a:off x="1637428" y="4494063"/>
            <a:ext cx="543658" cy="103253"/>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Elbow Connector 452"/>
          <p:cNvCxnSpPr>
            <a:stCxn id="21" idx="2"/>
            <a:endCxn id="437" idx="3"/>
          </p:cNvCxnSpPr>
          <p:nvPr/>
        </p:nvCxnSpPr>
        <p:spPr>
          <a:xfrm rot="5400000">
            <a:off x="2570816" y="4702543"/>
            <a:ext cx="970132" cy="112769"/>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5" name="Elbow Connector 454"/>
          <p:cNvCxnSpPr>
            <a:stCxn id="21" idx="2"/>
            <a:endCxn id="438" idx="3"/>
          </p:cNvCxnSpPr>
          <p:nvPr/>
        </p:nvCxnSpPr>
        <p:spPr>
          <a:xfrm rot="5400000">
            <a:off x="2923475" y="4361052"/>
            <a:ext cx="275983" cy="101600"/>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8" name="Elbow Connector 457"/>
          <p:cNvCxnSpPr>
            <a:stCxn id="21" idx="2"/>
            <a:endCxn id="439" idx="3"/>
          </p:cNvCxnSpPr>
          <p:nvPr/>
        </p:nvCxnSpPr>
        <p:spPr>
          <a:xfrm rot="5400000">
            <a:off x="2748632" y="4518145"/>
            <a:ext cx="607918" cy="119351"/>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6" name="Elbow Connector 465"/>
          <p:cNvCxnSpPr>
            <a:stCxn id="21" idx="0"/>
            <a:endCxn id="5" idx="2"/>
          </p:cNvCxnSpPr>
          <p:nvPr/>
        </p:nvCxnSpPr>
        <p:spPr>
          <a:xfrm rot="5400000" flipH="1" flipV="1">
            <a:off x="3353369" y="2555422"/>
            <a:ext cx="843294" cy="1325501"/>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67" name="Rounded Rectangle 466"/>
          <p:cNvSpPr/>
          <p:nvPr/>
        </p:nvSpPr>
        <p:spPr>
          <a:xfrm>
            <a:off x="5925453" y="4456308"/>
            <a:ext cx="585305" cy="256602"/>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b="1" dirty="0">
                <a:solidFill>
                  <a:prstClr val="black"/>
                </a:solidFill>
                <a:latin typeface="Calibri" panose="020F0502020204030204"/>
              </a:rPr>
              <a:t>FORCE SPT TEAM (VIC)</a:t>
            </a:r>
          </a:p>
        </p:txBody>
      </p:sp>
      <p:sp>
        <p:nvSpPr>
          <p:cNvPr id="468" name="Rounded Rectangle 467"/>
          <p:cNvSpPr/>
          <p:nvPr/>
        </p:nvSpPr>
        <p:spPr>
          <a:xfrm>
            <a:off x="5925453" y="4780473"/>
            <a:ext cx="585305" cy="256602"/>
          </a:xfrm>
          <a:prstGeom prst="round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b="1" dirty="0">
                <a:solidFill>
                  <a:prstClr val="black"/>
                </a:solidFill>
                <a:latin typeface="Calibri" panose="020F0502020204030204"/>
              </a:rPr>
              <a:t>FORCE SPT TEAM (NSW)</a:t>
            </a:r>
          </a:p>
        </p:txBody>
      </p:sp>
      <p:sp>
        <p:nvSpPr>
          <p:cNvPr id="469" name="Rounded Rectangle 468"/>
          <p:cNvSpPr/>
          <p:nvPr/>
        </p:nvSpPr>
        <p:spPr>
          <a:xfrm>
            <a:off x="5915109" y="5108227"/>
            <a:ext cx="595649" cy="256602"/>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b="1" dirty="0">
                <a:solidFill>
                  <a:prstClr val="black"/>
                </a:solidFill>
                <a:latin typeface="Calibri" panose="020F0502020204030204"/>
              </a:rPr>
              <a:t>FORCE SPT TEAM (SA)</a:t>
            </a:r>
          </a:p>
        </p:txBody>
      </p:sp>
      <p:cxnSp>
        <p:nvCxnSpPr>
          <p:cNvPr id="471" name="Elbow Connector 470"/>
          <p:cNvCxnSpPr>
            <a:stCxn id="23" idx="2"/>
            <a:endCxn id="467" idx="1"/>
          </p:cNvCxnSpPr>
          <p:nvPr/>
        </p:nvCxnSpPr>
        <p:spPr>
          <a:xfrm rot="16200000" flipH="1">
            <a:off x="5693439" y="4352595"/>
            <a:ext cx="310748" cy="153280"/>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3" name="Elbow Connector 472"/>
          <p:cNvCxnSpPr>
            <a:stCxn id="23" idx="2"/>
            <a:endCxn id="468" idx="1"/>
          </p:cNvCxnSpPr>
          <p:nvPr/>
        </p:nvCxnSpPr>
        <p:spPr>
          <a:xfrm rot="16200000" flipH="1">
            <a:off x="5531357" y="4514677"/>
            <a:ext cx="634913" cy="153281"/>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 name="Elbow Connector 474"/>
          <p:cNvCxnSpPr>
            <a:stCxn id="23" idx="2"/>
            <a:endCxn id="469" idx="1"/>
          </p:cNvCxnSpPr>
          <p:nvPr/>
        </p:nvCxnSpPr>
        <p:spPr>
          <a:xfrm rot="16200000" flipH="1">
            <a:off x="5362307" y="4683726"/>
            <a:ext cx="962667" cy="142937"/>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76" name="TextBox 475"/>
          <p:cNvSpPr txBox="1"/>
          <p:nvPr/>
        </p:nvSpPr>
        <p:spPr>
          <a:xfrm rot="16200000">
            <a:off x="6851146" y="3293356"/>
            <a:ext cx="440471" cy="184666"/>
          </a:xfrm>
          <a:prstGeom prst="rect">
            <a:avLst/>
          </a:prstGeom>
          <a:noFill/>
        </p:spPr>
        <p:txBody>
          <a:bodyPr wrap="square" rtlCol="0">
            <a:spAutoFit/>
          </a:bodyPr>
          <a:lstStyle/>
          <a:p>
            <a:pPr algn="ctr" defTabSz="685800" fontAlgn="auto">
              <a:spcBef>
                <a:spcPts val="0"/>
              </a:spcBef>
              <a:spcAft>
                <a:spcPts val="0"/>
              </a:spcAft>
            </a:pPr>
            <a:r>
              <a:rPr lang="en-AU" sz="600" dirty="0">
                <a:solidFill>
                  <a:prstClr val="black"/>
                </a:solidFill>
                <a:latin typeface="Calibri" panose="020F0502020204030204"/>
                <a:cs typeface="+mn-cs"/>
              </a:rPr>
              <a:t>OPCON</a:t>
            </a:r>
          </a:p>
        </p:txBody>
      </p:sp>
      <p:sp>
        <p:nvSpPr>
          <p:cNvPr id="477" name="TextBox 476"/>
          <p:cNvSpPr txBox="1"/>
          <p:nvPr/>
        </p:nvSpPr>
        <p:spPr>
          <a:xfrm rot="16200000">
            <a:off x="5477878" y="3299907"/>
            <a:ext cx="440471" cy="276999"/>
          </a:xfrm>
          <a:prstGeom prst="rect">
            <a:avLst/>
          </a:prstGeom>
          <a:noFill/>
        </p:spPr>
        <p:txBody>
          <a:bodyPr wrap="square" rtlCol="0">
            <a:spAutoFit/>
          </a:bodyPr>
          <a:lstStyle/>
          <a:p>
            <a:pPr algn="ctr" defTabSz="685800" fontAlgn="auto">
              <a:spcBef>
                <a:spcPts val="0"/>
              </a:spcBef>
              <a:spcAft>
                <a:spcPts val="0"/>
              </a:spcAft>
            </a:pPr>
            <a:r>
              <a:rPr lang="en-AU" sz="600" dirty="0">
                <a:solidFill>
                  <a:prstClr val="black"/>
                </a:solidFill>
                <a:latin typeface="Calibri" panose="020F0502020204030204"/>
                <a:cs typeface="+mn-cs"/>
              </a:rPr>
              <a:t>OPCOMD</a:t>
            </a:r>
          </a:p>
        </p:txBody>
      </p:sp>
      <p:sp>
        <p:nvSpPr>
          <p:cNvPr id="478" name="TextBox 477"/>
          <p:cNvSpPr txBox="1"/>
          <p:nvPr/>
        </p:nvSpPr>
        <p:spPr>
          <a:xfrm rot="16200000">
            <a:off x="4177440" y="3284346"/>
            <a:ext cx="440471" cy="276999"/>
          </a:xfrm>
          <a:prstGeom prst="rect">
            <a:avLst/>
          </a:prstGeom>
          <a:noFill/>
        </p:spPr>
        <p:txBody>
          <a:bodyPr wrap="square" rtlCol="0">
            <a:spAutoFit/>
          </a:bodyPr>
          <a:lstStyle/>
          <a:p>
            <a:pPr algn="ctr" defTabSz="685800" fontAlgn="auto">
              <a:spcBef>
                <a:spcPts val="0"/>
              </a:spcBef>
              <a:spcAft>
                <a:spcPts val="0"/>
              </a:spcAft>
            </a:pPr>
            <a:r>
              <a:rPr lang="en-AU" sz="600" dirty="0">
                <a:solidFill>
                  <a:prstClr val="black"/>
                </a:solidFill>
                <a:latin typeface="Calibri" panose="020F0502020204030204"/>
                <a:cs typeface="+mn-cs"/>
              </a:rPr>
              <a:t>OPCOMD</a:t>
            </a:r>
          </a:p>
        </p:txBody>
      </p:sp>
      <p:sp>
        <p:nvSpPr>
          <p:cNvPr id="479" name="TextBox 478"/>
          <p:cNvSpPr txBox="1"/>
          <p:nvPr/>
        </p:nvSpPr>
        <p:spPr>
          <a:xfrm rot="16200000">
            <a:off x="499079" y="3284345"/>
            <a:ext cx="440471" cy="276999"/>
          </a:xfrm>
          <a:prstGeom prst="rect">
            <a:avLst/>
          </a:prstGeom>
          <a:noFill/>
        </p:spPr>
        <p:txBody>
          <a:bodyPr wrap="square" rtlCol="0">
            <a:spAutoFit/>
          </a:bodyPr>
          <a:lstStyle/>
          <a:p>
            <a:pPr algn="ctr" defTabSz="685800" fontAlgn="auto">
              <a:spcBef>
                <a:spcPts val="0"/>
              </a:spcBef>
              <a:spcAft>
                <a:spcPts val="0"/>
              </a:spcAft>
            </a:pPr>
            <a:r>
              <a:rPr lang="en-AU" sz="600" dirty="0">
                <a:solidFill>
                  <a:prstClr val="black"/>
                </a:solidFill>
                <a:latin typeface="Calibri" panose="020F0502020204030204"/>
                <a:cs typeface="+mn-cs"/>
              </a:rPr>
              <a:t>OPCOMD</a:t>
            </a:r>
          </a:p>
        </p:txBody>
      </p:sp>
      <p:sp>
        <p:nvSpPr>
          <p:cNvPr id="480" name="TextBox 479"/>
          <p:cNvSpPr txBox="1"/>
          <p:nvPr/>
        </p:nvSpPr>
        <p:spPr>
          <a:xfrm rot="16200000">
            <a:off x="1677162" y="3295065"/>
            <a:ext cx="440471" cy="276999"/>
          </a:xfrm>
          <a:prstGeom prst="rect">
            <a:avLst/>
          </a:prstGeom>
          <a:noFill/>
        </p:spPr>
        <p:txBody>
          <a:bodyPr wrap="square" rtlCol="0">
            <a:spAutoFit/>
          </a:bodyPr>
          <a:lstStyle/>
          <a:p>
            <a:pPr algn="ctr" defTabSz="685800" fontAlgn="auto">
              <a:spcBef>
                <a:spcPts val="0"/>
              </a:spcBef>
              <a:spcAft>
                <a:spcPts val="0"/>
              </a:spcAft>
            </a:pPr>
            <a:r>
              <a:rPr lang="en-AU" sz="600" dirty="0">
                <a:solidFill>
                  <a:prstClr val="black"/>
                </a:solidFill>
                <a:latin typeface="Calibri" panose="020F0502020204030204"/>
                <a:cs typeface="+mn-cs"/>
              </a:rPr>
              <a:t>OPCOMD</a:t>
            </a:r>
          </a:p>
        </p:txBody>
      </p:sp>
      <p:sp>
        <p:nvSpPr>
          <p:cNvPr id="481" name="TextBox 480"/>
          <p:cNvSpPr txBox="1"/>
          <p:nvPr/>
        </p:nvSpPr>
        <p:spPr>
          <a:xfrm rot="16200000">
            <a:off x="2817971" y="3275139"/>
            <a:ext cx="440471" cy="276999"/>
          </a:xfrm>
          <a:prstGeom prst="rect">
            <a:avLst/>
          </a:prstGeom>
          <a:noFill/>
        </p:spPr>
        <p:txBody>
          <a:bodyPr wrap="square" rtlCol="0">
            <a:spAutoFit/>
          </a:bodyPr>
          <a:lstStyle/>
          <a:p>
            <a:pPr algn="ctr" defTabSz="685800" fontAlgn="auto">
              <a:spcBef>
                <a:spcPts val="0"/>
              </a:spcBef>
              <a:spcAft>
                <a:spcPts val="0"/>
              </a:spcAft>
            </a:pPr>
            <a:r>
              <a:rPr lang="en-AU" sz="600" dirty="0">
                <a:solidFill>
                  <a:prstClr val="black"/>
                </a:solidFill>
                <a:latin typeface="Calibri" panose="020F0502020204030204"/>
                <a:cs typeface="+mn-cs"/>
              </a:rPr>
              <a:t>OPCOMD</a:t>
            </a:r>
          </a:p>
        </p:txBody>
      </p:sp>
      <p:cxnSp>
        <p:nvCxnSpPr>
          <p:cNvPr id="486" name="Straight Connector 485"/>
          <p:cNvCxnSpPr>
            <a:stCxn id="198" idx="3"/>
            <a:endCxn id="204" idx="1"/>
          </p:cNvCxnSpPr>
          <p:nvPr/>
        </p:nvCxnSpPr>
        <p:spPr>
          <a:xfrm>
            <a:off x="4969203" y="1942853"/>
            <a:ext cx="956251" cy="436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7" name="TextBox 486"/>
          <p:cNvSpPr txBox="1"/>
          <p:nvPr/>
        </p:nvSpPr>
        <p:spPr>
          <a:xfrm rot="16200000">
            <a:off x="6839760" y="2615657"/>
            <a:ext cx="440471" cy="276999"/>
          </a:xfrm>
          <a:prstGeom prst="rect">
            <a:avLst/>
          </a:prstGeom>
          <a:noFill/>
        </p:spPr>
        <p:txBody>
          <a:bodyPr wrap="square" rtlCol="0">
            <a:spAutoFit/>
          </a:bodyPr>
          <a:lstStyle/>
          <a:p>
            <a:pPr algn="ctr" defTabSz="685800" fontAlgn="auto">
              <a:spcBef>
                <a:spcPts val="0"/>
              </a:spcBef>
              <a:spcAft>
                <a:spcPts val="0"/>
              </a:spcAft>
            </a:pPr>
            <a:r>
              <a:rPr lang="en-AU" sz="600" dirty="0">
                <a:solidFill>
                  <a:prstClr val="black"/>
                </a:solidFill>
                <a:latin typeface="Calibri" panose="020F0502020204030204"/>
                <a:cs typeface="+mn-cs"/>
              </a:rPr>
              <a:t>OPCOMD</a:t>
            </a:r>
          </a:p>
        </p:txBody>
      </p:sp>
      <p:sp>
        <p:nvSpPr>
          <p:cNvPr id="490" name="TextBox 489"/>
          <p:cNvSpPr txBox="1"/>
          <p:nvPr/>
        </p:nvSpPr>
        <p:spPr>
          <a:xfrm>
            <a:off x="5073978" y="2403296"/>
            <a:ext cx="756578" cy="184666"/>
          </a:xfrm>
          <a:prstGeom prst="rect">
            <a:avLst/>
          </a:prstGeom>
          <a:noFill/>
        </p:spPr>
        <p:txBody>
          <a:bodyPr wrap="square" rtlCol="0">
            <a:spAutoFit/>
          </a:bodyPr>
          <a:lstStyle/>
          <a:p>
            <a:pPr algn="ctr" defTabSz="685800" fontAlgn="auto">
              <a:spcBef>
                <a:spcPts val="0"/>
              </a:spcBef>
              <a:spcAft>
                <a:spcPts val="0"/>
              </a:spcAft>
            </a:pPr>
            <a:r>
              <a:rPr lang="en-AU" sz="600" dirty="0">
                <a:solidFill>
                  <a:prstClr val="black"/>
                </a:solidFill>
                <a:latin typeface="Calibri" panose="020F0502020204030204"/>
                <a:cs typeface="+mn-cs"/>
              </a:rPr>
              <a:t>DIRECT SUPPORT</a:t>
            </a:r>
          </a:p>
        </p:txBody>
      </p:sp>
      <p:cxnSp>
        <p:nvCxnSpPr>
          <p:cNvPr id="6" name="Elbow Connector 5"/>
          <p:cNvCxnSpPr>
            <a:stCxn id="198" idx="3"/>
            <a:endCxn id="203" idx="0"/>
          </p:cNvCxnSpPr>
          <p:nvPr/>
        </p:nvCxnSpPr>
        <p:spPr>
          <a:xfrm flipV="1">
            <a:off x="4969203" y="1808265"/>
            <a:ext cx="2159971" cy="134588"/>
          </a:xfrm>
          <a:prstGeom prst="bentConnector4">
            <a:avLst>
              <a:gd name="adj1" fmla="val 25403"/>
              <a:gd name="adj2" fmla="val 228184"/>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Rounded Rectangle 100"/>
          <p:cNvSpPr/>
          <p:nvPr/>
        </p:nvSpPr>
        <p:spPr>
          <a:xfrm>
            <a:off x="3720525" y="4382136"/>
            <a:ext cx="590944" cy="276883"/>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b="1" dirty="0">
                <a:solidFill>
                  <a:prstClr val="black"/>
                </a:solidFill>
                <a:latin typeface="Calibri" panose="020F0502020204030204"/>
              </a:rPr>
              <a:t>AEC VIC</a:t>
            </a:r>
          </a:p>
        </p:txBody>
      </p:sp>
      <p:sp>
        <p:nvSpPr>
          <p:cNvPr id="98" name="Rounded Rectangle 97"/>
          <p:cNvSpPr/>
          <p:nvPr/>
        </p:nvSpPr>
        <p:spPr>
          <a:xfrm>
            <a:off x="6795358" y="3635480"/>
            <a:ext cx="682313" cy="634042"/>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b="1" dirty="0">
                <a:solidFill>
                  <a:prstClr val="black"/>
                </a:solidFill>
                <a:latin typeface="Calibri" panose="020F0502020204030204"/>
              </a:rPr>
              <a:t>AMPHIBIOUS TASK GROUP</a:t>
            </a:r>
          </a:p>
          <a:p>
            <a:pPr algn="ctr" defTabSz="685800" fontAlgn="auto">
              <a:spcBef>
                <a:spcPts val="0"/>
              </a:spcBef>
              <a:spcAft>
                <a:spcPts val="0"/>
              </a:spcAft>
            </a:pPr>
            <a:r>
              <a:rPr lang="en-AU" sz="600" dirty="0">
                <a:solidFill>
                  <a:prstClr val="black"/>
                </a:solidFill>
                <a:latin typeface="Calibri" panose="020F0502020204030204"/>
              </a:rPr>
              <a:t>COMAUSATG</a:t>
            </a:r>
          </a:p>
          <a:p>
            <a:pPr algn="ctr" defTabSz="685800" fontAlgn="auto">
              <a:spcBef>
                <a:spcPts val="0"/>
              </a:spcBef>
              <a:spcAft>
                <a:spcPts val="0"/>
              </a:spcAft>
            </a:pPr>
            <a:r>
              <a:rPr lang="en-AU" sz="600" dirty="0">
                <a:solidFill>
                  <a:prstClr val="black"/>
                </a:solidFill>
                <a:latin typeface="Calibri" panose="020F0502020204030204"/>
              </a:rPr>
              <a:t>CAPT LEIF MAXFIELD</a:t>
            </a:r>
          </a:p>
        </p:txBody>
      </p:sp>
      <p:sp>
        <p:nvSpPr>
          <p:cNvPr id="99" name="TextBox 98"/>
          <p:cNvSpPr txBox="1"/>
          <p:nvPr/>
        </p:nvSpPr>
        <p:spPr>
          <a:xfrm rot="16200000">
            <a:off x="6843134" y="4579257"/>
            <a:ext cx="440471" cy="184666"/>
          </a:xfrm>
          <a:prstGeom prst="rect">
            <a:avLst/>
          </a:prstGeom>
          <a:noFill/>
        </p:spPr>
        <p:txBody>
          <a:bodyPr wrap="square" rtlCol="0">
            <a:spAutoFit/>
          </a:bodyPr>
          <a:lstStyle/>
          <a:p>
            <a:pPr algn="ctr" defTabSz="685800" fontAlgn="auto">
              <a:spcBef>
                <a:spcPts val="0"/>
              </a:spcBef>
              <a:spcAft>
                <a:spcPts val="0"/>
              </a:spcAft>
            </a:pPr>
            <a:r>
              <a:rPr lang="en-AU" sz="600" dirty="0">
                <a:solidFill>
                  <a:prstClr val="black"/>
                </a:solidFill>
                <a:latin typeface="Calibri" panose="020F0502020204030204"/>
                <a:cs typeface="+mn-cs"/>
              </a:rPr>
              <a:t>TACON</a:t>
            </a:r>
          </a:p>
        </p:txBody>
      </p:sp>
      <p:sp>
        <p:nvSpPr>
          <p:cNvPr id="100" name="Rounded Rectangle 99"/>
          <p:cNvSpPr/>
          <p:nvPr/>
        </p:nvSpPr>
        <p:spPr>
          <a:xfrm>
            <a:off x="6644192" y="3572983"/>
            <a:ext cx="1146002" cy="2052518"/>
          </a:xfrm>
          <a:prstGeom prst="round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685800" fontAlgn="auto">
              <a:spcBef>
                <a:spcPts val="0"/>
              </a:spcBef>
              <a:spcAft>
                <a:spcPts val="0"/>
              </a:spcAft>
            </a:pPr>
            <a:r>
              <a:rPr lang="en-AU" sz="600" dirty="0">
                <a:solidFill>
                  <a:prstClr val="black"/>
                </a:solidFill>
                <a:latin typeface="Calibri" panose="020F0502020204030204"/>
              </a:rPr>
              <a:t>ASSOCIATED SUPPORT TO</a:t>
            </a:r>
          </a:p>
          <a:p>
            <a:pPr algn="ctr" defTabSz="685800" fontAlgn="auto">
              <a:spcBef>
                <a:spcPts val="0"/>
              </a:spcBef>
              <a:spcAft>
                <a:spcPts val="0"/>
              </a:spcAft>
            </a:pPr>
            <a:r>
              <a:rPr lang="en-AU" sz="600" dirty="0">
                <a:solidFill>
                  <a:prstClr val="black"/>
                </a:solidFill>
                <a:latin typeface="Calibri" panose="020F0502020204030204"/>
              </a:rPr>
              <a:t>JTF 646/1110/1111</a:t>
            </a:r>
          </a:p>
        </p:txBody>
      </p:sp>
      <p:cxnSp>
        <p:nvCxnSpPr>
          <p:cNvPr id="127" name="Elbow Connector 126"/>
          <p:cNvCxnSpPr>
            <a:stCxn id="24" idx="2"/>
            <a:endCxn id="101" idx="3"/>
          </p:cNvCxnSpPr>
          <p:nvPr/>
        </p:nvCxnSpPr>
        <p:spPr>
          <a:xfrm rot="5400000">
            <a:off x="4255971" y="4330961"/>
            <a:ext cx="245114" cy="134117"/>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Rounded Rectangle 123"/>
          <p:cNvSpPr/>
          <p:nvPr/>
        </p:nvSpPr>
        <p:spPr>
          <a:xfrm>
            <a:off x="5925780" y="5427854"/>
            <a:ext cx="584978" cy="256602"/>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b="1" dirty="0">
                <a:solidFill>
                  <a:prstClr val="black"/>
                </a:solidFill>
                <a:latin typeface="Calibri" panose="020F0502020204030204"/>
              </a:rPr>
              <a:t>FORCE SPT TEAM (TAS)</a:t>
            </a:r>
          </a:p>
        </p:txBody>
      </p:sp>
      <p:cxnSp>
        <p:nvCxnSpPr>
          <p:cNvPr id="37" name="Elbow Connector 36"/>
          <p:cNvCxnSpPr>
            <a:stCxn id="23" idx="2"/>
            <a:endCxn id="124" idx="1"/>
          </p:cNvCxnSpPr>
          <p:nvPr/>
        </p:nvCxnSpPr>
        <p:spPr>
          <a:xfrm rot="16200000" flipH="1">
            <a:off x="5207829" y="4838204"/>
            <a:ext cx="1282295" cy="153608"/>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6" name="Rounded Rectangle 105"/>
          <p:cNvSpPr/>
          <p:nvPr/>
        </p:nvSpPr>
        <p:spPr>
          <a:xfrm>
            <a:off x="2236975" y="2636207"/>
            <a:ext cx="740576" cy="435842"/>
          </a:xfrm>
          <a:prstGeom prst="round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b="1" dirty="0">
                <a:solidFill>
                  <a:prstClr val="black"/>
                </a:solidFill>
                <a:latin typeface="Calibri" panose="020F0502020204030204"/>
              </a:rPr>
              <a:t>DEPT HUMAN SERVICES</a:t>
            </a:r>
          </a:p>
          <a:p>
            <a:pPr algn="ctr" defTabSz="685800" fontAlgn="auto">
              <a:spcBef>
                <a:spcPts val="0"/>
              </a:spcBef>
              <a:spcAft>
                <a:spcPts val="0"/>
              </a:spcAft>
            </a:pPr>
            <a:r>
              <a:rPr lang="en-AU" sz="600" b="1" dirty="0">
                <a:solidFill>
                  <a:prstClr val="black"/>
                </a:solidFill>
                <a:latin typeface="Calibri" panose="020F0502020204030204"/>
              </a:rPr>
              <a:t>LIAISON </a:t>
            </a:r>
          </a:p>
        </p:txBody>
      </p:sp>
      <p:sp>
        <p:nvSpPr>
          <p:cNvPr id="107" name="Rounded Rectangle 106"/>
          <p:cNvSpPr/>
          <p:nvPr/>
        </p:nvSpPr>
        <p:spPr>
          <a:xfrm>
            <a:off x="3063419" y="2634841"/>
            <a:ext cx="743616" cy="435842"/>
          </a:xfrm>
          <a:prstGeom prst="round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b="1" dirty="0">
                <a:solidFill>
                  <a:prstClr val="black"/>
                </a:solidFill>
                <a:latin typeface="Calibri" panose="020F0502020204030204"/>
              </a:rPr>
              <a:t>PARLIAMENTARY</a:t>
            </a:r>
          </a:p>
          <a:p>
            <a:pPr algn="ctr" defTabSz="685800" fontAlgn="auto">
              <a:spcBef>
                <a:spcPts val="0"/>
              </a:spcBef>
              <a:spcAft>
                <a:spcPts val="0"/>
              </a:spcAft>
            </a:pPr>
            <a:r>
              <a:rPr lang="en-AU" sz="600" b="1" dirty="0">
                <a:solidFill>
                  <a:prstClr val="black"/>
                </a:solidFill>
                <a:latin typeface="Calibri" panose="020F0502020204030204"/>
              </a:rPr>
              <a:t>LIAISON </a:t>
            </a:r>
          </a:p>
        </p:txBody>
      </p:sp>
      <p:cxnSp>
        <p:nvCxnSpPr>
          <p:cNvPr id="3" name="Elbow Connector 2"/>
          <p:cNvCxnSpPr>
            <a:stCxn id="5" idx="1"/>
            <a:endCxn id="106" idx="0"/>
          </p:cNvCxnSpPr>
          <p:nvPr/>
        </p:nvCxnSpPr>
        <p:spPr>
          <a:xfrm rot="10800000" flipV="1">
            <a:off x="2607263" y="2537733"/>
            <a:ext cx="1299066" cy="98474"/>
          </a:xfrm>
          <a:prstGeom prst="bentConnector2">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 name="Elbow Connector 9"/>
          <p:cNvCxnSpPr>
            <a:stCxn id="5" idx="1"/>
            <a:endCxn id="107" idx="0"/>
          </p:cNvCxnSpPr>
          <p:nvPr/>
        </p:nvCxnSpPr>
        <p:spPr>
          <a:xfrm rot="10800000" flipV="1">
            <a:off x="3435228" y="2537733"/>
            <a:ext cx="471103" cy="97109"/>
          </a:xfrm>
          <a:prstGeom prst="bentConnector2">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4" name="Rounded Rectangle 113"/>
          <p:cNvSpPr/>
          <p:nvPr/>
        </p:nvSpPr>
        <p:spPr>
          <a:xfrm>
            <a:off x="1407459" y="2633094"/>
            <a:ext cx="737482" cy="435842"/>
          </a:xfrm>
          <a:prstGeom prst="round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b="1" dirty="0">
                <a:solidFill>
                  <a:prstClr val="black"/>
                </a:solidFill>
                <a:latin typeface="Calibri" panose="020F0502020204030204"/>
              </a:rPr>
              <a:t>EMERGENCY MANAGEMENT AUSTRALIA</a:t>
            </a:r>
          </a:p>
        </p:txBody>
      </p:sp>
      <p:cxnSp>
        <p:nvCxnSpPr>
          <p:cNvPr id="16" name="Elbow Connector 15"/>
          <p:cNvCxnSpPr>
            <a:stCxn id="5" idx="1"/>
            <a:endCxn id="114" idx="0"/>
          </p:cNvCxnSpPr>
          <p:nvPr/>
        </p:nvCxnSpPr>
        <p:spPr>
          <a:xfrm rot="10800000" flipV="1">
            <a:off x="1776201" y="2537733"/>
            <a:ext cx="2130130" cy="95361"/>
          </a:xfrm>
          <a:prstGeom prst="bentConnector2">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25" name="Rounded Rectangle 124"/>
          <p:cNvSpPr/>
          <p:nvPr/>
        </p:nvSpPr>
        <p:spPr>
          <a:xfrm>
            <a:off x="576394" y="2640856"/>
            <a:ext cx="737482" cy="435842"/>
          </a:xfrm>
          <a:prstGeom prst="round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b="1" dirty="0">
                <a:solidFill>
                  <a:prstClr val="black"/>
                </a:solidFill>
                <a:latin typeface="Calibri" panose="020F0502020204030204"/>
              </a:rPr>
              <a:t>NATIONAL RECOVERY COORDINATOR</a:t>
            </a:r>
          </a:p>
        </p:txBody>
      </p:sp>
      <p:cxnSp>
        <p:nvCxnSpPr>
          <p:cNvPr id="35" name="Elbow Connector 34"/>
          <p:cNvCxnSpPr>
            <a:stCxn id="5" idx="1"/>
            <a:endCxn id="125" idx="0"/>
          </p:cNvCxnSpPr>
          <p:nvPr/>
        </p:nvCxnSpPr>
        <p:spPr>
          <a:xfrm rot="10800000" flipV="1">
            <a:off x="945136" y="2537733"/>
            <a:ext cx="2961194" cy="103123"/>
          </a:xfrm>
          <a:prstGeom prst="bentConnector2">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5" name="Rounded Rectangle 114"/>
          <p:cNvSpPr/>
          <p:nvPr/>
        </p:nvSpPr>
        <p:spPr>
          <a:xfrm>
            <a:off x="5925453" y="2406055"/>
            <a:ext cx="598289" cy="271097"/>
          </a:xfrm>
          <a:prstGeom prst="roundRect">
            <a:avLst/>
          </a:pr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b="1" dirty="0">
                <a:solidFill>
                  <a:prstClr val="black"/>
                </a:solidFill>
                <a:latin typeface="Calibri" panose="020F0502020204030204"/>
              </a:rPr>
              <a:t>HQ AIR TASK UNIT</a:t>
            </a:r>
          </a:p>
        </p:txBody>
      </p:sp>
      <p:cxnSp>
        <p:nvCxnSpPr>
          <p:cNvPr id="12" name="Straight Connector 11"/>
          <p:cNvCxnSpPr>
            <a:stCxn id="5" idx="3"/>
            <a:endCxn id="115" idx="1"/>
          </p:cNvCxnSpPr>
          <p:nvPr/>
        </p:nvCxnSpPr>
        <p:spPr>
          <a:xfrm>
            <a:off x="4969203" y="2537733"/>
            <a:ext cx="956250" cy="3871"/>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9" name="TextBox 118"/>
          <p:cNvSpPr txBox="1"/>
          <p:nvPr/>
        </p:nvSpPr>
        <p:spPr>
          <a:xfrm>
            <a:off x="1850685" y="2394466"/>
            <a:ext cx="756578" cy="184666"/>
          </a:xfrm>
          <a:prstGeom prst="rect">
            <a:avLst/>
          </a:prstGeom>
          <a:noFill/>
        </p:spPr>
        <p:txBody>
          <a:bodyPr wrap="square" rtlCol="0">
            <a:spAutoFit/>
          </a:bodyPr>
          <a:lstStyle/>
          <a:p>
            <a:pPr algn="ctr" defTabSz="685800" fontAlgn="auto">
              <a:spcBef>
                <a:spcPts val="0"/>
              </a:spcBef>
              <a:spcAft>
                <a:spcPts val="0"/>
              </a:spcAft>
            </a:pPr>
            <a:r>
              <a:rPr lang="en-AU" sz="600" dirty="0">
                <a:solidFill>
                  <a:prstClr val="black"/>
                </a:solidFill>
                <a:latin typeface="Calibri" panose="020F0502020204030204"/>
                <a:cs typeface="+mn-cs"/>
              </a:rPr>
              <a:t>LIAISON</a:t>
            </a:r>
          </a:p>
        </p:txBody>
      </p:sp>
      <p:sp>
        <p:nvSpPr>
          <p:cNvPr id="120" name="Rounded Rectangle 119"/>
          <p:cNvSpPr/>
          <p:nvPr/>
        </p:nvSpPr>
        <p:spPr>
          <a:xfrm>
            <a:off x="8417225" y="4337700"/>
            <a:ext cx="693723" cy="610481"/>
          </a:xfrm>
          <a:prstGeom prst="round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685800" fontAlgn="auto">
              <a:spcBef>
                <a:spcPts val="0"/>
              </a:spcBef>
              <a:spcAft>
                <a:spcPts val="0"/>
              </a:spcAft>
            </a:pPr>
            <a:r>
              <a:rPr lang="en-AU" sz="600" dirty="0">
                <a:solidFill>
                  <a:prstClr val="black"/>
                </a:solidFill>
                <a:latin typeface="Calibri" panose="020F0502020204030204"/>
              </a:rPr>
              <a:t>DIRLAUTH </a:t>
            </a:r>
          </a:p>
          <a:p>
            <a:pPr algn="ctr" defTabSz="685800" fontAlgn="auto">
              <a:spcBef>
                <a:spcPts val="0"/>
              </a:spcBef>
              <a:spcAft>
                <a:spcPts val="0"/>
              </a:spcAft>
            </a:pPr>
            <a:r>
              <a:rPr lang="en-AU" sz="600" dirty="0">
                <a:solidFill>
                  <a:prstClr val="black"/>
                </a:solidFill>
                <a:latin typeface="Calibri" panose="020F0502020204030204"/>
              </a:rPr>
              <a:t>JTF 1110</a:t>
            </a:r>
          </a:p>
        </p:txBody>
      </p:sp>
      <p:sp>
        <p:nvSpPr>
          <p:cNvPr id="121" name="Rounded Rectangle 120"/>
          <p:cNvSpPr/>
          <p:nvPr/>
        </p:nvSpPr>
        <p:spPr>
          <a:xfrm>
            <a:off x="8417225" y="5000749"/>
            <a:ext cx="693723" cy="610481"/>
          </a:xfrm>
          <a:prstGeom prst="round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685800" fontAlgn="auto">
              <a:spcBef>
                <a:spcPts val="0"/>
              </a:spcBef>
              <a:spcAft>
                <a:spcPts val="0"/>
              </a:spcAft>
            </a:pPr>
            <a:r>
              <a:rPr lang="en-AU" sz="600" dirty="0">
                <a:solidFill>
                  <a:prstClr val="black"/>
                </a:solidFill>
                <a:latin typeface="Calibri" panose="020F0502020204030204"/>
              </a:rPr>
              <a:t>DIRLAUTH </a:t>
            </a:r>
          </a:p>
          <a:p>
            <a:pPr algn="ctr" defTabSz="685800" fontAlgn="auto">
              <a:spcBef>
                <a:spcPts val="0"/>
              </a:spcBef>
              <a:spcAft>
                <a:spcPts val="0"/>
              </a:spcAft>
            </a:pPr>
            <a:r>
              <a:rPr lang="en-AU" sz="600" dirty="0">
                <a:solidFill>
                  <a:prstClr val="black"/>
                </a:solidFill>
                <a:latin typeface="Calibri" panose="020F0502020204030204"/>
              </a:rPr>
              <a:t>JTF 646</a:t>
            </a:r>
          </a:p>
        </p:txBody>
      </p:sp>
      <p:cxnSp>
        <p:nvCxnSpPr>
          <p:cNvPr id="32" name="Straight Connector 31"/>
          <p:cNvCxnSpPr>
            <a:stCxn id="204" idx="2"/>
            <a:endCxn id="115" idx="0"/>
          </p:cNvCxnSpPr>
          <p:nvPr/>
        </p:nvCxnSpPr>
        <p:spPr>
          <a:xfrm>
            <a:off x="6224597" y="2082769"/>
            <a:ext cx="0" cy="3232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4" name="Rounded Rectangle 143"/>
          <p:cNvSpPr/>
          <p:nvPr/>
        </p:nvSpPr>
        <p:spPr>
          <a:xfrm>
            <a:off x="62307" y="5372294"/>
            <a:ext cx="654198" cy="256602"/>
          </a:xfrm>
          <a:prstGeom prst="round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b="1" dirty="0">
                <a:solidFill>
                  <a:prstClr val="black"/>
                </a:solidFill>
                <a:latin typeface="Calibri" panose="020F0502020204030204"/>
              </a:rPr>
              <a:t>SPT BN 7 CSSB</a:t>
            </a:r>
          </a:p>
          <a:p>
            <a:pPr algn="ctr" defTabSz="685800" fontAlgn="auto">
              <a:spcBef>
                <a:spcPts val="0"/>
              </a:spcBef>
              <a:spcAft>
                <a:spcPts val="0"/>
              </a:spcAft>
            </a:pPr>
            <a:r>
              <a:rPr lang="en-AU" sz="600" b="1" dirty="0">
                <a:solidFill>
                  <a:prstClr val="black"/>
                </a:solidFill>
                <a:latin typeface="Calibri" panose="020F0502020204030204"/>
              </a:rPr>
              <a:t>(TBC)</a:t>
            </a:r>
          </a:p>
        </p:txBody>
      </p:sp>
      <p:cxnSp>
        <p:nvCxnSpPr>
          <p:cNvPr id="51" name="Elbow Connector 50"/>
          <p:cNvCxnSpPr>
            <a:stCxn id="20" idx="2"/>
            <a:endCxn id="144" idx="3"/>
          </p:cNvCxnSpPr>
          <p:nvPr/>
        </p:nvCxnSpPr>
        <p:spPr>
          <a:xfrm rot="5400000">
            <a:off x="142410" y="4847955"/>
            <a:ext cx="1226735" cy="78545"/>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Rounded Rectangle 117"/>
          <p:cNvSpPr/>
          <p:nvPr/>
        </p:nvSpPr>
        <p:spPr>
          <a:xfrm>
            <a:off x="1125405" y="4998266"/>
            <a:ext cx="721882" cy="256602"/>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b="1" dirty="0">
                <a:solidFill>
                  <a:prstClr val="black"/>
                </a:solidFill>
                <a:latin typeface="Calibri" panose="020F0502020204030204"/>
              </a:rPr>
              <a:t>12/40 (RTR) ESF</a:t>
            </a:r>
          </a:p>
          <a:p>
            <a:pPr algn="ctr" defTabSz="685800" fontAlgn="auto">
              <a:spcBef>
                <a:spcPts val="0"/>
              </a:spcBef>
              <a:spcAft>
                <a:spcPts val="0"/>
              </a:spcAft>
            </a:pPr>
            <a:r>
              <a:rPr lang="en-AU" sz="600" b="1" dirty="0">
                <a:solidFill>
                  <a:prstClr val="black"/>
                </a:solidFill>
                <a:latin typeface="Calibri" panose="020F0502020204030204"/>
              </a:rPr>
              <a:t>TASMANIA</a:t>
            </a:r>
          </a:p>
        </p:txBody>
      </p:sp>
      <p:sp>
        <p:nvSpPr>
          <p:cNvPr id="2" name="TextBox 1"/>
          <p:cNvSpPr txBox="1"/>
          <p:nvPr/>
        </p:nvSpPr>
        <p:spPr>
          <a:xfrm>
            <a:off x="6833974" y="5715340"/>
            <a:ext cx="2310026" cy="300082"/>
          </a:xfrm>
          <a:prstGeom prst="rect">
            <a:avLst/>
          </a:prstGeom>
          <a:noFill/>
        </p:spPr>
        <p:txBody>
          <a:bodyPr wrap="square" rtlCol="0">
            <a:spAutoFit/>
          </a:bodyPr>
          <a:lstStyle/>
          <a:p>
            <a:pPr algn="r" defTabSz="685800" fontAlgn="auto">
              <a:spcBef>
                <a:spcPts val="0"/>
              </a:spcBef>
              <a:spcAft>
                <a:spcPts val="0"/>
              </a:spcAft>
            </a:pPr>
            <a:r>
              <a:rPr lang="en-AU" sz="675" dirty="0">
                <a:solidFill>
                  <a:prstClr val="black"/>
                </a:solidFill>
                <a:latin typeface="Calibri" panose="020F0502020204030204"/>
                <a:cs typeface="+mn-cs"/>
              </a:rPr>
              <a:t>V1.1  correct as at 11 Jan 20</a:t>
            </a:r>
          </a:p>
          <a:p>
            <a:pPr algn="r" defTabSz="685800" fontAlgn="auto">
              <a:spcBef>
                <a:spcPts val="0"/>
              </a:spcBef>
              <a:spcAft>
                <a:spcPts val="0"/>
              </a:spcAft>
            </a:pPr>
            <a:r>
              <a:rPr lang="en-AU" sz="675" dirty="0">
                <a:solidFill>
                  <a:prstClr val="black"/>
                </a:solidFill>
                <a:latin typeface="Calibri" panose="020F0502020204030204"/>
                <a:cs typeface="+mn-cs"/>
              </a:rPr>
              <a:t>POC for Amendment: MA – travis.day1@defence.gov.au </a:t>
            </a:r>
          </a:p>
        </p:txBody>
      </p:sp>
      <p:cxnSp>
        <p:nvCxnSpPr>
          <p:cNvPr id="126" name="Elbow Connector 125"/>
          <p:cNvCxnSpPr>
            <a:stCxn id="22" idx="2"/>
            <a:endCxn id="118" idx="3"/>
          </p:cNvCxnSpPr>
          <p:nvPr/>
        </p:nvCxnSpPr>
        <p:spPr>
          <a:xfrm rot="5400000">
            <a:off x="1477732" y="4643415"/>
            <a:ext cx="852706" cy="113597"/>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8" name="Rounded Rectangle 127"/>
          <p:cNvSpPr/>
          <p:nvPr/>
        </p:nvSpPr>
        <p:spPr>
          <a:xfrm>
            <a:off x="1132593" y="5611230"/>
            <a:ext cx="718411" cy="256602"/>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b="1" dirty="0">
                <a:solidFill>
                  <a:prstClr val="black"/>
                </a:solidFill>
                <a:latin typeface="Calibri" panose="020F0502020204030204"/>
              </a:rPr>
              <a:t>CSSB</a:t>
            </a:r>
          </a:p>
        </p:txBody>
      </p:sp>
      <p:cxnSp>
        <p:nvCxnSpPr>
          <p:cNvPr id="40" name="Elbow Connector 39"/>
          <p:cNvCxnSpPr>
            <a:stCxn id="22" idx="2"/>
            <a:endCxn id="436" idx="3"/>
          </p:cNvCxnSpPr>
          <p:nvPr/>
        </p:nvCxnSpPr>
        <p:spPr>
          <a:xfrm rot="5400000">
            <a:off x="1326091" y="4805399"/>
            <a:ext cx="1166330" cy="103253"/>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Elbow Connector 41"/>
          <p:cNvCxnSpPr>
            <a:stCxn id="22" idx="2"/>
            <a:endCxn id="128" idx="3"/>
          </p:cNvCxnSpPr>
          <p:nvPr/>
        </p:nvCxnSpPr>
        <p:spPr>
          <a:xfrm rot="5400000">
            <a:off x="1173109" y="4951757"/>
            <a:ext cx="1465670" cy="109879"/>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3" name="Rounded Rectangle 152"/>
          <p:cNvSpPr/>
          <p:nvPr/>
        </p:nvSpPr>
        <p:spPr>
          <a:xfrm>
            <a:off x="3711325" y="4780906"/>
            <a:ext cx="590944" cy="276883"/>
          </a:xfrm>
          <a:prstGeom prst="round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b="1" dirty="0">
                <a:solidFill>
                  <a:prstClr val="black"/>
                </a:solidFill>
                <a:latin typeface="Calibri" panose="020F0502020204030204"/>
              </a:rPr>
              <a:t>AEC NSW</a:t>
            </a:r>
          </a:p>
        </p:txBody>
      </p:sp>
      <p:sp>
        <p:nvSpPr>
          <p:cNvPr id="154" name="Rounded Rectangle 153"/>
          <p:cNvSpPr/>
          <p:nvPr/>
        </p:nvSpPr>
        <p:spPr>
          <a:xfrm>
            <a:off x="3720525" y="5124689"/>
            <a:ext cx="590944" cy="276883"/>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AU" sz="600" b="1" dirty="0">
                <a:solidFill>
                  <a:prstClr val="black"/>
                </a:solidFill>
                <a:latin typeface="Calibri" panose="020F0502020204030204"/>
              </a:rPr>
              <a:t>AEC ACT</a:t>
            </a:r>
          </a:p>
        </p:txBody>
      </p:sp>
      <p:cxnSp>
        <p:nvCxnSpPr>
          <p:cNvPr id="59" name="Elbow Connector 58"/>
          <p:cNvCxnSpPr>
            <a:stCxn id="24" idx="2"/>
            <a:endCxn id="267" idx="1"/>
          </p:cNvCxnSpPr>
          <p:nvPr/>
        </p:nvCxnSpPr>
        <p:spPr>
          <a:xfrm rot="16200000" flipH="1">
            <a:off x="4405419" y="4315629"/>
            <a:ext cx="244318" cy="163984"/>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Elbow Connector 60"/>
          <p:cNvCxnSpPr>
            <a:stCxn id="24" idx="2"/>
            <a:endCxn id="282" idx="1"/>
          </p:cNvCxnSpPr>
          <p:nvPr/>
        </p:nvCxnSpPr>
        <p:spPr>
          <a:xfrm rot="16200000" flipH="1">
            <a:off x="4214322" y="4506727"/>
            <a:ext cx="647249" cy="184721"/>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Elbow Connector 62"/>
          <p:cNvCxnSpPr>
            <a:stCxn id="24" idx="2"/>
            <a:endCxn id="283" idx="1"/>
          </p:cNvCxnSpPr>
          <p:nvPr/>
        </p:nvCxnSpPr>
        <p:spPr>
          <a:xfrm rot="16200000" flipH="1">
            <a:off x="4048269" y="4672779"/>
            <a:ext cx="987667" cy="193034"/>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Elbow Connector 64"/>
          <p:cNvCxnSpPr>
            <a:stCxn id="24" idx="2"/>
            <a:endCxn id="284" idx="1"/>
          </p:cNvCxnSpPr>
          <p:nvPr/>
        </p:nvCxnSpPr>
        <p:spPr>
          <a:xfrm rot="16200000" flipH="1">
            <a:off x="3818006" y="4903041"/>
            <a:ext cx="1439877" cy="184720"/>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Elbow Connector 66"/>
          <p:cNvCxnSpPr>
            <a:stCxn id="24" idx="2"/>
            <a:endCxn id="153" idx="3"/>
          </p:cNvCxnSpPr>
          <p:nvPr/>
        </p:nvCxnSpPr>
        <p:spPr>
          <a:xfrm rot="5400000">
            <a:off x="4051986" y="4525747"/>
            <a:ext cx="643885" cy="143317"/>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Elbow Connector 68"/>
          <p:cNvCxnSpPr>
            <a:stCxn id="24" idx="2"/>
            <a:endCxn id="154" idx="3"/>
          </p:cNvCxnSpPr>
          <p:nvPr/>
        </p:nvCxnSpPr>
        <p:spPr>
          <a:xfrm rot="5400000">
            <a:off x="3884693" y="4702239"/>
            <a:ext cx="987668" cy="134117"/>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5"/>
          <a:stretch>
            <a:fillRect/>
          </a:stretch>
        </p:blipFill>
        <p:spPr>
          <a:xfrm>
            <a:off x="2296082" y="5447627"/>
            <a:ext cx="727011" cy="347502"/>
          </a:xfrm>
          <a:prstGeom prst="rect">
            <a:avLst/>
          </a:prstGeom>
          <a:solidFill>
            <a:schemeClr val="accent6">
              <a:lumMod val="60000"/>
              <a:lumOff val="40000"/>
            </a:schemeClr>
          </a:solidFill>
        </p:spPr>
      </p:pic>
      <p:pic>
        <p:nvPicPr>
          <p:cNvPr id="25" name="Picture 24"/>
          <p:cNvPicPr>
            <a:picLocks noChangeAspect="1"/>
          </p:cNvPicPr>
          <p:nvPr/>
        </p:nvPicPr>
        <p:blipFill>
          <a:blip r:embed="rId6"/>
          <a:stretch>
            <a:fillRect/>
          </a:stretch>
        </p:blipFill>
        <p:spPr>
          <a:xfrm>
            <a:off x="2998010" y="4645830"/>
            <a:ext cx="123455" cy="983066"/>
          </a:xfrm>
          <a:prstGeom prst="rect">
            <a:avLst/>
          </a:prstGeom>
        </p:spPr>
      </p:pic>
    </p:spTree>
    <p:extLst>
      <p:ext uri="{BB962C8B-B14F-4D97-AF65-F5344CB8AC3E}">
        <p14:creationId xmlns:p14="http://schemas.microsoft.com/office/powerpoint/2010/main" val="14064139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255456" y="1350581"/>
            <a:ext cx="3860201" cy="5328592"/>
          </a:xfrm>
          <a:prstGeom prst="rect">
            <a:avLst/>
          </a:prstGeom>
        </p:spPr>
      </p:pic>
      <p:pic>
        <p:nvPicPr>
          <p:cNvPr id="12" name="Picture 11"/>
          <p:cNvPicPr>
            <a:picLocks noChangeAspect="1"/>
          </p:cNvPicPr>
          <p:nvPr/>
        </p:nvPicPr>
        <p:blipFill>
          <a:blip r:embed="rId3"/>
          <a:stretch>
            <a:fillRect/>
          </a:stretch>
        </p:blipFill>
        <p:spPr>
          <a:xfrm>
            <a:off x="8077273" y="5198843"/>
            <a:ext cx="859611" cy="695004"/>
          </a:xfrm>
          <a:prstGeom prst="rect">
            <a:avLst/>
          </a:prstGeom>
        </p:spPr>
      </p:pic>
      <p:pic>
        <p:nvPicPr>
          <p:cNvPr id="13" name="Picture 12"/>
          <p:cNvPicPr>
            <a:picLocks noChangeAspect="1"/>
          </p:cNvPicPr>
          <p:nvPr/>
        </p:nvPicPr>
        <p:blipFill>
          <a:blip r:embed="rId3"/>
          <a:stretch>
            <a:fillRect/>
          </a:stretch>
        </p:blipFill>
        <p:spPr>
          <a:xfrm>
            <a:off x="4572000" y="4440786"/>
            <a:ext cx="859611" cy="695004"/>
          </a:xfrm>
          <a:prstGeom prst="rect">
            <a:avLst/>
          </a:prstGeom>
        </p:spPr>
      </p:pic>
      <p:pic>
        <p:nvPicPr>
          <p:cNvPr id="14" name="Picture 13"/>
          <p:cNvPicPr>
            <a:picLocks noChangeAspect="1"/>
          </p:cNvPicPr>
          <p:nvPr/>
        </p:nvPicPr>
        <p:blipFill>
          <a:blip r:embed="rId4"/>
          <a:stretch>
            <a:fillRect/>
          </a:stretch>
        </p:blipFill>
        <p:spPr>
          <a:xfrm>
            <a:off x="5785093" y="3239814"/>
            <a:ext cx="463336" cy="323116"/>
          </a:xfrm>
          <a:prstGeom prst="rect">
            <a:avLst/>
          </a:prstGeom>
        </p:spPr>
      </p:pic>
      <p:pic>
        <p:nvPicPr>
          <p:cNvPr id="15" name="Picture 14"/>
          <p:cNvPicPr>
            <a:picLocks noChangeAspect="1"/>
          </p:cNvPicPr>
          <p:nvPr/>
        </p:nvPicPr>
        <p:blipFill>
          <a:blip r:embed="rId4"/>
          <a:stretch>
            <a:fillRect/>
          </a:stretch>
        </p:blipFill>
        <p:spPr>
          <a:xfrm>
            <a:off x="8330280" y="5081502"/>
            <a:ext cx="463336" cy="323116"/>
          </a:xfrm>
          <a:prstGeom prst="rect">
            <a:avLst/>
          </a:prstGeom>
        </p:spPr>
      </p:pic>
      <p:pic>
        <p:nvPicPr>
          <p:cNvPr id="16" name="Picture 15"/>
          <p:cNvPicPr>
            <a:picLocks noChangeAspect="1"/>
          </p:cNvPicPr>
          <p:nvPr/>
        </p:nvPicPr>
        <p:blipFill>
          <a:blip r:embed="rId4"/>
          <a:stretch>
            <a:fillRect/>
          </a:stretch>
        </p:blipFill>
        <p:spPr>
          <a:xfrm>
            <a:off x="8341713" y="3458469"/>
            <a:ext cx="440470" cy="285061"/>
          </a:xfrm>
          <a:prstGeom prst="rect">
            <a:avLst/>
          </a:prstGeom>
        </p:spPr>
      </p:pic>
      <p:pic>
        <p:nvPicPr>
          <p:cNvPr id="17" name="Picture 16"/>
          <p:cNvPicPr>
            <a:picLocks noChangeAspect="1"/>
          </p:cNvPicPr>
          <p:nvPr/>
        </p:nvPicPr>
        <p:blipFill>
          <a:blip r:embed="rId4"/>
          <a:stretch>
            <a:fillRect/>
          </a:stretch>
        </p:blipFill>
        <p:spPr>
          <a:xfrm>
            <a:off x="4799479" y="4279228"/>
            <a:ext cx="463336" cy="323116"/>
          </a:xfrm>
          <a:prstGeom prst="rect">
            <a:avLst/>
          </a:prstGeom>
        </p:spPr>
      </p:pic>
      <p:pic>
        <p:nvPicPr>
          <p:cNvPr id="18" name="Picture 17"/>
          <p:cNvPicPr>
            <a:picLocks noChangeAspect="1"/>
          </p:cNvPicPr>
          <p:nvPr/>
        </p:nvPicPr>
        <p:blipFill>
          <a:blip r:embed="rId5"/>
          <a:stretch>
            <a:fillRect/>
          </a:stretch>
        </p:blipFill>
        <p:spPr>
          <a:xfrm>
            <a:off x="5724128" y="3511970"/>
            <a:ext cx="585267" cy="396274"/>
          </a:xfrm>
          <a:prstGeom prst="rect">
            <a:avLst/>
          </a:prstGeom>
        </p:spPr>
      </p:pic>
      <p:pic>
        <p:nvPicPr>
          <p:cNvPr id="19" name="Picture 18"/>
          <p:cNvPicPr>
            <a:picLocks noChangeAspect="1"/>
          </p:cNvPicPr>
          <p:nvPr/>
        </p:nvPicPr>
        <p:blipFill>
          <a:blip r:embed="rId6"/>
          <a:stretch>
            <a:fillRect/>
          </a:stretch>
        </p:blipFill>
        <p:spPr>
          <a:xfrm>
            <a:off x="8305372" y="3681569"/>
            <a:ext cx="566977" cy="422124"/>
          </a:xfrm>
          <a:prstGeom prst="rect">
            <a:avLst/>
          </a:prstGeom>
        </p:spPr>
      </p:pic>
      <p:pic>
        <p:nvPicPr>
          <p:cNvPr id="50" name="Picture 49"/>
          <p:cNvPicPr>
            <a:picLocks noChangeAspect="1"/>
          </p:cNvPicPr>
          <p:nvPr/>
        </p:nvPicPr>
        <p:blipFill>
          <a:blip r:embed="rId5"/>
          <a:stretch>
            <a:fillRect/>
          </a:stretch>
        </p:blipFill>
        <p:spPr>
          <a:xfrm>
            <a:off x="8305370" y="3011992"/>
            <a:ext cx="585267" cy="396274"/>
          </a:xfrm>
          <a:prstGeom prst="rect">
            <a:avLst/>
          </a:prstGeom>
        </p:spPr>
      </p:pic>
      <p:pic>
        <p:nvPicPr>
          <p:cNvPr id="65" name="Picture 64"/>
          <p:cNvPicPr>
            <a:picLocks noChangeAspect="1"/>
          </p:cNvPicPr>
          <p:nvPr/>
        </p:nvPicPr>
        <p:blipFill>
          <a:blip r:embed="rId7"/>
          <a:stretch>
            <a:fillRect/>
          </a:stretch>
        </p:blipFill>
        <p:spPr>
          <a:xfrm>
            <a:off x="8430350" y="2730378"/>
            <a:ext cx="335309" cy="426757"/>
          </a:xfrm>
          <a:prstGeom prst="rect">
            <a:avLst/>
          </a:prstGeom>
        </p:spPr>
      </p:pic>
      <p:pic>
        <p:nvPicPr>
          <p:cNvPr id="95" name="Picture 94"/>
          <p:cNvPicPr>
            <a:picLocks noChangeAspect="1"/>
          </p:cNvPicPr>
          <p:nvPr/>
        </p:nvPicPr>
        <p:blipFill>
          <a:blip r:embed="rId8"/>
          <a:stretch>
            <a:fillRect/>
          </a:stretch>
        </p:blipFill>
        <p:spPr>
          <a:xfrm>
            <a:off x="8323661" y="3831536"/>
            <a:ext cx="548688" cy="24386"/>
          </a:xfrm>
          <a:prstGeom prst="rect">
            <a:avLst/>
          </a:prstGeom>
        </p:spPr>
      </p:pic>
      <p:cxnSp>
        <p:nvCxnSpPr>
          <p:cNvPr id="10" name="Straight Connector 9"/>
          <p:cNvCxnSpPr/>
          <p:nvPr/>
        </p:nvCxnSpPr>
        <p:spPr>
          <a:xfrm>
            <a:off x="8191009" y="2852936"/>
            <a:ext cx="0" cy="1296144"/>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8191009" y="2730378"/>
            <a:ext cx="150704" cy="122558"/>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8191009" y="4149080"/>
            <a:ext cx="150704" cy="130148"/>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6804248" y="3501008"/>
            <a:ext cx="1386761" cy="713146"/>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a:stCxn id="18" idx="2"/>
          </p:cNvCxnSpPr>
          <p:nvPr/>
        </p:nvCxnSpPr>
        <p:spPr>
          <a:xfrm flipH="1">
            <a:off x="6016761" y="3908244"/>
            <a:ext cx="1" cy="106633"/>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6016761" y="4014877"/>
            <a:ext cx="499455" cy="134203"/>
          </a:xfrm>
          <a:prstGeom prst="line">
            <a:avLst/>
          </a:prstGeom>
        </p:spPr>
        <p:style>
          <a:lnRef idx="2">
            <a:schemeClr val="accent1"/>
          </a:lnRef>
          <a:fillRef idx="0">
            <a:schemeClr val="accent1"/>
          </a:fillRef>
          <a:effectRef idx="1">
            <a:schemeClr val="accent1"/>
          </a:effectRef>
          <a:fontRef idx="minor">
            <a:schemeClr val="tx1"/>
          </a:fontRef>
        </p:style>
      </p:cxnSp>
      <p:pic>
        <p:nvPicPr>
          <p:cNvPr id="31" name="Picture 30"/>
          <p:cNvPicPr>
            <a:picLocks noChangeAspect="1"/>
          </p:cNvPicPr>
          <p:nvPr/>
        </p:nvPicPr>
        <p:blipFill>
          <a:blip r:embed="rId9"/>
          <a:stretch>
            <a:fillRect/>
          </a:stretch>
        </p:blipFill>
        <p:spPr>
          <a:xfrm>
            <a:off x="8507079" y="5720324"/>
            <a:ext cx="109738" cy="207282"/>
          </a:xfrm>
          <a:prstGeom prst="rect">
            <a:avLst/>
          </a:prstGeom>
        </p:spPr>
      </p:pic>
      <p:cxnSp>
        <p:nvCxnSpPr>
          <p:cNvPr id="36" name="Straight Connector 35"/>
          <p:cNvCxnSpPr/>
          <p:nvPr/>
        </p:nvCxnSpPr>
        <p:spPr>
          <a:xfrm>
            <a:off x="5031147" y="5142884"/>
            <a:ext cx="985614" cy="111918"/>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flipH="1" flipV="1">
            <a:off x="6400425" y="5488147"/>
            <a:ext cx="2175455" cy="375098"/>
          </a:xfrm>
          <a:prstGeom prst="line">
            <a:avLst/>
          </a:prstGeom>
        </p:spPr>
        <p:style>
          <a:lnRef idx="2">
            <a:schemeClr val="accent1"/>
          </a:lnRef>
          <a:fillRef idx="0">
            <a:schemeClr val="accent1"/>
          </a:fillRef>
          <a:effectRef idx="1">
            <a:schemeClr val="accent1"/>
          </a:effectRef>
          <a:fontRef idx="minor">
            <a:schemeClr val="tx1"/>
          </a:fontRef>
        </p:style>
      </p:cxnSp>
      <p:sp>
        <p:nvSpPr>
          <p:cNvPr id="39" name="Title 38"/>
          <p:cNvSpPr>
            <a:spLocks noGrp="1"/>
          </p:cNvSpPr>
          <p:nvPr>
            <p:ph type="ctrTitle"/>
          </p:nvPr>
        </p:nvSpPr>
        <p:spPr>
          <a:xfrm>
            <a:off x="703328" y="1370549"/>
            <a:ext cx="3022104" cy="432047"/>
          </a:xfrm>
        </p:spPr>
        <p:txBody>
          <a:bodyPr/>
          <a:lstStyle/>
          <a:p>
            <a:r>
              <a:rPr lang="en-AU" sz="1600" b="1" dirty="0" smtClean="0"/>
              <a:t>AOs and Tasks</a:t>
            </a:r>
            <a:endParaRPr lang="en-AU" sz="1600" b="1" dirty="0"/>
          </a:p>
        </p:txBody>
      </p:sp>
      <p:sp>
        <p:nvSpPr>
          <p:cNvPr id="41" name="Subtitle 40"/>
          <p:cNvSpPr>
            <a:spLocks noGrp="1"/>
          </p:cNvSpPr>
          <p:nvPr>
            <p:ph type="subTitle" idx="1"/>
          </p:nvPr>
        </p:nvSpPr>
        <p:spPr>
          <a:xfrm>
            <a:off x="253750" y="1645426"/>
            <a:ext cx="3744463" cy="4879918"/>
          </a:xfrm>
        </p:spPr>
        <p:txBody>
          <a:bodyPr/>
          <a:lstStyle/>
          <a:p>
            <a:pPr marL="457200" indent="-457200" algn="l">
              <a:buFont typeface="Arial" panose="020B0604020202020204" pitchFamily="34" charset="0"/>
              <a:buChar char="•"/>
            </a:pPr>
            <a:r>
              <a:rPr lang="en-AU" sz="1200" u="sng" dirty="0" smtClean="0">
                <a:solidFill>
                  <a:schemeClr val="tx1"/>
                </a:solidFill>
              </a:rPr>
              <a:t>Engineer task units</a:t>
            </a:r>
            <a:r>
              <a:rPr lang="en-AU" sz="1200" dirty="0" smtClean="0">
                <a:solidFill>
                  <a:schemeClr val="tx1"/>
                </a:solidFill>
              </a:rPr>
              <a:t> deployed into the Snowy Mountains and South Coast AOs</a:t>
            </a:r>
          </a:p>
          <a:p>
            <a:pPr marL="914400" lvl="1" indent="-457200" algn="l">
              <a:buFont typeface="Arial" panose="020B0604020202020204" pitchFamily="34" charset="0"/>
              <a:buChar char="•"/>
            </a:pPr>
            <a:r>
              <a:rPr lang="en-AU" sz="1200" dirty="0" smtClean="0">
                <a:solidFill>
                  <a:schemeClr val="tx1"/>
                </a:solidFill>
              </a:rPr>
              <a:t>These AOs had the most significant damage </a:t>
            </a:r>
          </a:p>
          <a:p>
            <a:pPr marL="914400" lvl="1" indent="-457200" algn="l">
              <a:buFont typeface="Arial" panose="020B0604020202020204" pitchFamily="34" charset="0"/>
              <a:buChar char="•"/>
            </a:pPr>
            <a:r>
              <a:rPr lang="en-AU" sz="1200" dirty="0" smtClean="0">
                <a:solidFill>
                  <a:schemeClr val="tx1"/>
                </a:solidFill>
              </a:rPr>
              <a:t>Rural areas with the least amount of Local Government and State Government capacity</a:t>
            </a:r>
          </a:p>
          <a:p>
            <a:pPr marL="457200" indent="-457200" algn="l">
              <a:buFont typeface="Arial" panose="020B0604020202020204" pitchFamily="34" charset="0"/>
              <a:buChar char="•"/>
            </a:pPr>
            <a:r>
              <a:rPr lang="en-AU" sz="1200" u="sng" dirty="0" smtClean="0">
                <a:solidFill>
                  <a:schemeClr val="tx1"/>
                </a:solidFill>
              </a:rPr>
              <a:t>General duties task unit </a:t>
            </a:r>
            <a:r>
              <a:rPr lang="en-AU" sz="1200" dirty="0" smtClean="0">
                <a:solidFill>
                  <a:schemeClr val="tx1"/>
                </a:solidFill>
              </a:rPr>
              <a:t>(Infantry with some Engineering capacity) deployed into Central AO  in the area know as the Blue </a:t>
            </a:r>
            <a:r>
              <a:rPr lang="en-AU" sz="1200" dirty="0">
                <a:solidFill>
                  <a:schemeClr val="tx1"/>
                </a:solidFill>
              </a:rPr>
              <a:t>M</a:t>
            </a:r>
            <a:r>
              <a:rPr lang="en-AU" sz="1200" dirty="0" smtClean="0">
                <a:solidFill>
                  <a:schemeClr val="tx1"/>
                </a:solidFill>
              </a:rPr>
              <a:t>ountains and Southern Highlands regions</a:t>
            </a:r>
            <a:endParaRPr lang="en-AU" sz="800" dirty="0" smtClean="0">
              <a:solidFill>
                <a:schemeClr val="tx1"/>
              </a:solidFill>
            </a:endParaRPr>
          </a:p>
          <a:p>
            <a:pPr marL="457200" indent="-457200" algn="l">
              <a:buFont typeface="Arial" panose="020B0604020202020204" pitchFamily="34" charset="0"/>
              <a:buChar char="•"/>
            </a:pPr>
            <a:r>
              <a:rPr lang="en-AU" sz="1200" u="sng" dirty="0" smtClean="0">
                <a:solidFill>
                  <a:schemeClr val="tx1"/>
                </a:solidFill>
              </a:rPr>
              <a:t>Brigade HQ and a Logistic task unit </a:t>
            </a:r>
            <a:r>
              <a:rPr lang="en-AU" sz="1200" dirty="0" smtClean="0">
                <a:solidFill>
                  <a:schemeClr val="tx1"/>
                </a:solidFill>
              </a:rPr>
              <a:t>based out of Holsworthy Barracks</a:t>
            </a:r>
          </a:p>
          <a:p>
            <a:pPr marL="914400" lvl="1" indent="-457200" algn="l">
              <a:buFont typeface="Arial" panose="020B0604020202020204" pitchFamily="34" charset="0"/>
              <a:buChar char="•"/>
            </a:pPr>
            <a:r>
              <a:rPr lang="en-AU" sz="1200" dirty="0" smtClean="0">
                <a:solidFill>
                  <a:schemeClr val="tx1"/>
                </a:solidFill>
              </a:rPr>
              <a:t>Brigade Tac HQ collocated with State Emergency Services in Sydney central</a:t>
            </a:r>
          </a:p>
          <a:p>
            <a:pPr marL="914400" lvl="1" indent="-457200" algn="l">
              <a:buFont typeface="Arial" panose="020B0604020202020204" pitchFamily="34" charset="0"/>
              <a:buChar char="•"/>
            </a:pPr>
            <a:endParaRPr lang="en-AU" sz="1200" dirty="0"/>
          </a:p>
          <a:p>
            <a:pPr marL="457200" indent="-457200" algn="l">
              <a:buFont typeface="Arial" panose="020B0604020202020204" pitchFamily="34" charset="0"/>
              <a:buChar char="•"/>
            </a:pPr>
            <a:r>
              <a:rPr lang="en-AU" sz="1200" u="sng" dirty="0" smtClean="0">
                <a:solidFill>
                  <a:schemeClr val="tx1"/>
                </a:solidFill>
              </a:rPr>
              <a:t>Range of tasks included:</a:t>
            </a:r>
          </a:p>
          <a:p>
            <a:pPr marL="914400" lvl="1" indent="-457200" algn="l">
              <a:buFont typeface="Arial" panose="020B0604020202020204" pitchFamily="34" charset="0"/>
              <a:buChar char="•"/>
            </a:pPr>
            <a:r>
              <a:rPr lang="en-AU" sz="1200" dirty="0" smtClean="0">
                <a:solidFill>
                  <a:schemeClr val="tx1"/>
                </a:solidFill>
              </a:rPr>
              <a:t>road clearance</a:t>
            </a:r>
          </a:p>
          <a:p>
            <a:pPr marL="914400" lvl="1" indent="-457200" algn="l">
              <a:buFont typeface="Arial" panose="020B0604020202020204" pitchFamily="34" charset="0"/>
              <a:buChar char="•"/>
            </a:pPr>
            <a:r>
              <a:rPr lang="en-AU" sz="1200" dirty="0">
                <a:solidFill>
                  <a:schemeClr val="tx1"/>
                </a:solidFill>
              </a:rPr>
              <a:t>c</a:t>
            </a:r>
            <a:r>
              <a:rPr lang="en-AU" sz="1200" dirty="0" smtClean="0">
                <a:solidFill>
                  <a:schemeClr val="tx1"/>
                </a:solidFill>
              </a:rPr>
              <a:t>learance of debris and fallen trees</a:t>
            </a:r>
          </a:p>
          <a:p>
            <a:pPr marL="914400" lvl="1" indent="-457200" algn="l">
              <a:buFont typeface="Arial" panose="020B0604020202020204" pitchFamily="34" charset="0"/>
              <a:buChar char="•"/>
            </a:pPr>
            <a:r>
              <a:rPr lang="en-AU" sz="1200" dirty="0">
                <a:solidFill>
                  <a:schemeClr val="tx1"/>
                </a:solidFill>
              </a:rPr>
              <a:t>d</a:t>
            </a:r>
            <a:r>
              <a:rPr lang="en-AU" sz="1200" dirty="0" smtClean="0">
                <a:solidFill>
                  <a:schemeClr val="tx1"/>
                </a:solidFill>
              </a:rPr>
              <a:t>irect assistance to emergency services</a:t>
            </a:r>
          </a:p>
          <a:p>
            <a:pPr marL="914400" lvl="1" indent="-457200" algn="l">
              <a:buFont typeface="Arial" panose="020B0604020202020204" pitchFamily="34" charset="0"/>
              <a:buChar char="•"/>
            </a:pPr>
            <a:r>
              <a:rPr lang="en-AU" sz="1200" dirty="0">
                <a:solidFill>
                  <a:schemeClr val="tx1"/>
                </a:solidFill>
              </a:rPr>
              <a:t>d</a:t>
            </a:r>
            <a:r>
              <a:rPr lang="en-AU" sz="1200" dirty="0" smtClean="0">
                <a:solidFill>
                  <a:schemeClr val="tx1"/>
                </a:solidFill>
              </a:rPr>
              <a:t>elivery of urgent supplies </a:t>
            </a:r>
          </a:p>
          <a:p>
            <a:pPr marL="914400" lvl="1" indent="-457200" algn="l">
              <a:buFont typeface="Arial" panose="020B0604020202020204" pitchFamily="34" charset="0"/>
              <a:buChar char="•"/>
            </a:pPr>
            <a:r>
              <a:rPr lang="en-AU" sz="1200" dirty="0" smtClean="0">
                <a:solidFill>
                  <a:schemeClr val="tx1"/>
                </a:solidFill>
              </a:rPr>
              <a:t>assistance to rural landholders and industry</a:t>
            </a:r>
          </a:p>
        </p:txBody>
      </p:sp>
      <p:cxnSp>
        <p:nvCxnSpPr>
          <p:cNvPr id="43" name="Straight Connector 42"/>
          <p:cNvCxnSpPr/>
          <p:nvPr/>
        </p:nvCxnSpPr>
        <p:spPr>
          <a:xfrm>
            <a:off x="5031147" y="4941168"/>
            <a:ext cx="0" cy="201716"/>
          </a:xfrm>
          <a:prstGeom prst="line">
            <a:avLst/>
          </a:prstGeom>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601201" y="2996797"/>
            <a:ext cx="1168710" cy="246221"/>
          </a:xfrm>
          <a:prstGeom prst="rect">
            <a:avLst/>
          </a:prstGeom>
          <a:noFill/>
        </p:spPr>
        <p:txBody>
          <a:bodyPr wrap="square" rtlCol="0">
            <a:spAutoFit/>
          </a:bodyPr>
          <a:lstStyle/>
          <a:p>
            <a:r>
              <a:rPr lang="en-AU" sz="1000" b="1" dirty="0" smtClean="0">
                <a:solidFill>
                  <a:schemeClr val="accent1"/>
                </a:solidFill>
              </a:rPr>
              <a:t>Central AO</a:t>
            </a:r>
            <a:endParaRPr lang="en-AU" sz="1000" b="1" dirty="0">
              <a:solidFill>
                <a:schemeClr val="accent1"/>
              </a:solidFill>
            </a:endParaRPr>
          </a:p>
        </p:txBody>
      </p:sp>
      <p:sp>
        <p:nvSpPr>
          <p:cNvPr id="47" name="TextBox 46"/>
          <p:cNvSpPr txBox="1"/>
          <p:nvPr/>
        </p:nvSpPr>
        <p:spPr>
          <a:xfrm>
            <a:off x="4169381" y="4101962"/>
            <a:ext cx="1559348" cy="246221"/>
          </a:xfrm>
          <a:prstGeom prst="rect">
            <a:avLst/>
          </a:prstGeom>
          <a:noFill/>
        </p:spPr>
        <p:txBody>
          <a:bodyPr wrap="square" rtlCol="0">
            <a:spAutoFit/>
          </a:bodyPr>
          <a:lstStyle/>
          <a:p>
            <a:r>
              <a:rPr lang="en-AU" sz="1000" b="1" dirty="0" smtClean="0">
                <a:solidFill>
                  <a:schemeClr val="accent1"/>
                </a:solidFill>
              </a:rPr>
              <a:t>Snowy Mountains AO </a:t>
            </a:r>
            <a:endParaRPr lang="en-AU" sz="1000" b="1" dirty="0">
              <a:solidFill>
                <a:schemeClr val="accent1"/>
              </a:solidFill>
            </a:endParaRPr>
          </a:p>
        </p:txBody>
      </p:sp>
      <p:sp>
        <p:nvSpPr>
          <p:cNvPr id="48" name="TextBox 47"/>
          <p:cNvSpPr txBox="1"/>
          <p:nvPr/>
        </p:nvSpPr>
        <p:spPr>
          <a:xfrm>
            <a:off x="8035656" y="4869093"/>
            <a:ext cx="1515920" cy="246221"/>
          </a:xfrm>
          <a:prstGeom prst="rect">
            <a:avLst/>
          </a:prstGeom>
          <a:noFill/>
        </p:spPr>
        <p:txBody>
          <a:bodyPr wrap="square" rtlCol="0">
            <a:spAutoFit/>
          </a:bodyPr>
          <a:lstStyle/>
          <a:p>
            <a:r>
              <a:rPr lang="en-AU" sz="1000" b="1" dirty="0" smtClean="0">
                <a:solidFill>
                  <a:schemeClr val="accent1"/>
                </a:solidFill>
              </a:rPr>
              <a:t>South Coast AO</a:t>
            </a:r>
            <a:endParaRPr lang="en-AU" sz="1000" b="1" dirty="0">
              <a:solidFill>
                <a:schemeClr val="accent1"/>
              </a:solidFill>
            </a:endParaRPr>
          </a:p>
        </p:txBody>
      </p:sp>
      <p:pic>
        <p:nvPicPr>
          <p:cNvPr id="52" name="Picture 51"/>
          <p:cNvPicPr>
            <a:picLocks noChangeAspect="1"/>
          </p:cNvPicPr>
          <p:nvPr/>
        </p:nvPicPr>
        <p:blipFill>
          <a:blip r:embed="rId10"/>
          <a:stretch>
            <a:fillRect/>
          </a:stretch>
        </p:blipFill>
        <p:spPr>
          <a:xfrm flipH="1">
            <a:off x="8259671" y="3347784"/>
            <a:ext cx="127980" cy="241739"/>
          </a:xfrm>
          <a:prstGeom prst="rect">
            <a:avLst/>
          </a:prstGeom>
        </p:spPr>
      </p:pic>
    </p:spTree>
    <p:extLst>
      <p:ext uri="{BB962C8B-B14F-4D97-AF65-F5344CB8AC3E}">
        <p14:creationId xmlns:p14="http://schemas.microsoft.com/office/powerpoint/2010/main" val="35613468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7415" y="4609170"/>
            <a:ext cx="2493230" cy="1843288"/>
          </a:xfrm>
          <a:prstGeom prst="rect">
            <a:avLst/>
          </a:prstGeom>
        </p:spPr>
      </p:pic>
      <p:sp>
        <p:nvSpPr>
          <p:cNvPr id="6" name="TextBox 101"/>
          <p:cNvSpPr txBox="1">
            <a:spLocks noChangeArrowheads="1"/>
          </p:cNvSpPr>
          <p:nvPr/>
        </p:nvSpPr>
        <p:spPr bwMode="auto">
          <a:xfrm>
            <a:off x="1348878" y="504128"/>
            <a:ext cx="73506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AU" altLang="en-US" sz="3200" b="1" i="0" u="none" strike="noStrike" kern="1200" cap="none" spc="0" normalizeH="0" baseline="0" noProof="0" dirty="0" smtClean="0">
                <a:ln>
                  <a:noFill/>
                </a:ln>
                <a:solidFill>
                  <a:prstClr val="white"/>
                </a:solidFill>
                <a:effectLst/>
                <a:uLnTx/>
                <a:uFillTx/>
                <a:latin typeface="Calibri" panose="020F0502020204030204" pitchFamily="34" charset="0"/>
                <a:ea typeface="MS PGothic" panose="020B0600070205080204" pitchFamily="34" charset="-128"/>
                <a:cs typeface="+mn-cs"/>
              </a:rPr>
              <a:t>Scope of Discussion</a:t>
            </a:r>
          </a:p>
        </p:txBody>
      </p:sp>
      <p:sp>
        <p:nvSpPr>
          <p:cNvPr id="2" name="Rounded Rectangle 1"/>
          <p:cNvSpPr/>
          <p:nvPr/>
        </p:nvSpPr>
        <p:spPr>
          <a:xfrm>
            <a:off x="455828" y="1476578"/>
            <a:ext cx="2813248" cy="710202"/>
          </a:xfrm>
          <a:prstGeom prst="roundRect">
            <a:avLst/>
          </a:prstGeom>
          <a:gradFill>
            <a:gsLst>
              <a:gs pos="0">
                <a:srgbClr val="7F7F7F"/>
              </a:gs>
              <a:gs pos="100000">
                <a:schemeClr val="bg1">
                  <a:lumMod val="75000"/>
                </a:schemeClr>
              </a:gs>
            </a:gsLst>
            <a:lin ang="16200000" scaled="0"/>
          </a:gra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dirty="0" smtClean="0">
                <a:solidFill>
                  <a:schemeClr val="tx1"/>
                </a:solidFill>
              </a:rPr>
              <a:t>History </a:t>
            </a:r>
            <a:r>
              <a:rPr lang="en-AU" dirty="0">
                <a:solidFill>
                  <a:schemeClr val="tx1"/>
                </a:solidFill>
              </a:rPr>
              <a:t>of the </a:t>
            </a:r>
            <a:r>
              <a:rPr lang="en-AU" dirty="0" smtClean="0">
                <a:solidFill>
                  <a:schemeClr val="tx1"/>
                </a:solidFill>
              </a:rPr>
              <a:t>Australian Army Reserves</a:t>
            </a:r>
            <a:endParaRPr lang="en-AU" dirty="0">
              <a:solidFill>
                <a:schemeClr val="tx1"/>
              </a:solidFill>
            </a:endParaRPr>
          </a:p>
        </p:txBody>
      </p:sp>
      <p:sp>
        <p:nvSpPr>
          <p:cNvPr id="5" name="Rounded Rectangle 4"/>
          <p:cNvSpPr/>
          <p:nvPr/>
        </p:nvSpPr>
        <p:spPr>
          <a:xfrm>
            <a:off x="467969" y="4640967"/>
            <a:ext cx="2813249" cy="710202"/>
          </a:xfrm>
          <a:prstGeom prst="roundRect">
            <a:avLst/>
          </a:prstGeom>
          <a:gradFill>
            <a:gsLst>
              <a:gs pos="0">
                <a:srgbClr val="7F7F7F"/>
              </a:gs>
              <a:gs pos="100000">
                <a:schemeClr val="bg1">
                  <a:lumMod val="75000"/>
                </a:schemeClr>
              </a:gs>
            </a:gsLst>
            <a:lin ang="16200000" scaled="0"/>
          </a:gra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dirty="0">
                <a:solidFill>
                  <a:schemeClr val="tx1"/>
                </a:solidFill>
              </a:rPr>
              <a:t>S</a:t>
            </a:r>
            <a:r>
              <a:rPr lang="en-AU" dirty="0" smtClean="0">
                <a:solidFill>
                  <a:schemeClr val="tx1"/>
                </a:solidFill>
              </a:rPr>
              <a:t>tructure of the </a:t>
            </a:r>
            <a:br>
              <a:rPr lang="en-AU" dirty="0" smtClean="0">
                <a:solidFill>
                  <a:schemeClr val="tx1"/>
                </a:solidFill>
              </a:rPr>
            </a:br>
            <a:r>
              <a:rPr lang="en-AU" dirty="0" smtClean="0">
                <a:solidFill>
                  <a:schemeClr val="tx1"/>
                </a:solidFill>
              </a:rPr>
              <a:t>2nd Division </a:t>
            </a:r>
            <a:endParaRPr lang="en-AU" dirty="0">
              <a:solidFill>
                <a:schemeClr val="tx1"/>
              </a:solidFill>
            </a:endParaRPr>
          </a:p>
        </p:txBody>
      </p:sp>
      <p:sp>
        <p:nvSpPr>
          <p:cNvPr id="7" name="Rounded Rectangle 6"/>
          <p:cNvSpPr/>
          <p:nvPr/>
        </p:nvSpPr>
        <p:spPr>
          <a:xfrm>
            <a:off x="450054" y="3057630"/>
            <a:ext cx="2813250" cy="710202"/>
          </a:xfrm>
          <a:prstGeom prst="roundRect">
            <a:avLst/>
          </a:prstGeom>
          <a:gradFill>
            <a:gsLst>
              <a:gs pos="0">
                <a:srgbClr val="7F7F7F"/>
              </a:gs>
              <a:gs pos="100000">
                <a:schemeClr val="bg1">
                  <a:lumMod val="75000"/>
                </a:schemeClr>
              </a:gs>
            </a:gsLst>
            <a:lin ang="16200000" scaled="0"/>
          </a:gra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dirty="0" smtClean="0">
                <a:solidFill>
                  <a:schemeClr val="tx1"/>
                </a:solidFill>
              </a:rPr>
              <a:t>Roles and Tasks of the</a:t>
            </a:r>
            <a:br>
              <a:rPr lang="en-AU" dirty="0" smtClean="0">
                <a:solidFill>
                  <a:schemeClr val="tx1"/>
                </a:solidFill>
              </a:rPr>
            </a:br>
            <a:r>
              <a:rPr lang="en-AU" dirty="0" smtClean="0">
                <a:solidFill>
                  <a:schemeClr val="tx1"/>
                </a:solidFill>
              </a:rPr>
              <a:t>2nd Division</a:t>
            </a:r>
            <a:endParaRPr lang="en-AU" dirty="0">
              <a:solidFill>
                <a:schemeClr val="tx1"/>
              </a:solidFill>
            </a:endParaRPr>
          </a:p>
        </p:txBody>
      </p:sp>
      <p:sp>
        <p:nvSpPr>
          <p:cNvPr id="8" name="Rounded Rectangle 7"/>
          <p:cNvSpPr/>
          <p:nvPr/>
        </p:nvSpPr>
        <p:spPr>
          <a:xfrm>
            <a:off x="442502" y="3848156"/>
            <a:ext cx="2813250" cy="710202"/>
          </a:xfrm>
          <a:prstGeom prst="roundRect">
            <a:avLst/>
          </a:prstGeom>
          <a:gradFill>
            <a:gsLst>
              <a:gs pos="0">
                <a:srgbClr val="7F7F7F"/>
              </a:gs>
              <a:gs pos="100000">
                <a:schemeClr val="bg1">
                  <a:lumMod val="75000"/>
                </a:schemeClr>
              </a:gs>
            </a:gsLst>
            <a:lin ang="16200000" scaled="0"/>
          </a:gra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dirty="0" smtClean="0">
                <a:solidFill>
                  <a:schemeClr val="tx1"/>
                </a:solidFill>
              </a:rPr>
              <a:t>Training in the </a:t>
            </a:r>
            <a:br>
              <a:rPr lang="en-AU" dirty="0" smtClean="0">
                <a:solidFill>
                  <a:schemeClr val="tx1"/>
                </a:solidFill>
              </a:rPr>
            </a:br>
            <a:r>
              <a:rPr lang="en-AU" dirty="0" smtClean="0">
                <a:solidFill>
                  <a:schemeClr val="tx1"/>
                </a:solidFill>
              </a:rPr>
              <a:t>2nd Division</a:t>
            </a:r>
            <a:endParaRPr lang="en-AU" dirty="0">
              <a:solidFill>
                <a:schemeClr val="tx1"/>
              </a:solidFill>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r="13718"/>
          <a:stretch/>
        </p:blipFill>
        <p:spPr>
          <a:xfrm>
            <a:off x="6372200" y="4594348"/>
            <a:ext cx="2484931" cy="18720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0884" y="1396106"/>
            <a:ext cx="1758280" cy="262536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5782" y="1388948"/>
            <a:ext cx="1759402" cy="2632521"/>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68688" y="1388947"/>
            <a:ext cx="1759402" cy="2632521"/>
          </a:xfrm>
          <a:prstGeom prst="rect">
            <a:avLst/>
          </a:prstGeom>
        </p:spPr>
      </p:pic>
      <p:sp>
        <p:nvSpPr>
          <p:cNvPr id="13" name="TextBox 12"/>
          <p:cNvSpPr txBox="1"/>
          <p:nvPr/>
        </p:nvSpPr>
        <p:spPr>
          <a:xfrm>
            <a:off x="3445782" y="3516581"/>
            <a:ext cx="1759402" cy="369332"/>
          </a:xfrm>
          <a:prstGeom prst="rect">
            <a:avLst/>
          </a:prstGeom>
          <a:solidFill>
            <a:srgbClr val="3D441E">
              <a:alpha val="70000"/>
            </a:srgbClr>
          </a:solidFill>
        </p:spPr>
        <p:txBody>
          <a:bodyPr wrap="square" rtlCol="0">
            <a:spAutoFit/>
          </a:bodyPr>
          <a:lstStyle/>
          <a:p>
            <a:pPr algn="ctr"/>
            <a:r>
              <a:rPr lang="en-AU" dirty="0" smtClean="0">
                <a:solidFill>
                  <a:schemeClr val="bg1"/>
                </a:solidFill>
              </a:rPr>
              <a:t>TRAINING</a:t>
            </a:r>
            <a:endParaRPr lang="en-AU" dirty="0">
              <a:solidFill>
                <a:schemeClr val="bg1"/>
              </a:solidFill>
            </a:endParaRPr>
          </a:p>
        </p:txBody>
      </p:sp>
      <p:sp>
        <p:nvSpPr>
          <p:cNvPr id="14" name="TextBox 13"/>
          <p:cNvSpPr txBox="1"/>
          <p:nvPr/>
        </p:nvSpPr>
        <p:spPr>
          <a:xfrm>
            <a:off x="5359762" y="3498113"/>
            <a:ext cx="1759402" cy="369332"/>
          </a:xfrm>
          <a:prstGeom prst="rect">
            <a:avLst/>
          </a:prstGeom>
          <a:solidFill>
            <a:srgbClr val="3D441E">
              <a:alpha val="70000"/>
            </a:srgbClr>
          </a:solidFill>
        </p:spPr>
        <p:txBody>
          <a:bodyPr wrap="square" rtlCol="0">
            <a:spAutoFit/>
          </a:bodyPr>
          <a:lstStyle/>
          <a:p>
            <a:pPr algn="ctr"/>
            <a:r>
              <a:rPr lang="en-AU" dirty="0" smtClean="0">
                <a:solidFill>
                  <a:schemeClr val="bg1"/>
                </a:solidFill>
              </a:rPr>
              <a:t>EXERCISE</a:t>
            </a:r>
            <a:endParaRPr lang="en-AU" dirty="0">
              <a:solidFill>
                <a:schemeClr val="bg1"/>
              </a:solidFill>
            </a:endParaRPr>
          </a:p>
        </p:txBody>
      </p:sp>
      <p:sp>
        <p:nvSpPr>
          <p:cNvPr id="15" name="TextBox 14"/>
          <p:cNvSpPr txBox="1"/>
          <p:nvPr/>
        </p:nvSpPr>
        <p:spPr>
          <a:xfrm>
            <a:off x="7268688" y="3481382"/>
            <a:ext cx="1759402" cy="369332"/>
          </a:xfrm>
          <a:prstGeom prst="rect">
            <a:avLst/>
          </a:prstGeom>
          <a:solidFill>
            <a:srgbClr val="3D441E">
              <a:alpha val="70000"/>
            </a:srgbClr>
          </a:solidFill>
        </p:spPr>
        <p:txBody>
          <a:bodyPr wrap="square" rtlCol="0">
            <a:spAutoFit/>
          </a:bodyPr>
          <a:lstStyle/>
          <a:p>
            <a:pPr algn="ctr"/>
            <a:r>
              <a:rPr lang="en-AU" dirty="0" smtClean="0">
                <a:solidFill>
                  <a:schemeClr val="bg1"/>
                </a:solidFill>
              </a:rPr>
              <a:t>OPERATIONS</a:t>
            </a:r>
            <a:endParaRPr lang="en-AU" dirty="0">
              <a:solidFill>
                <a:schemeClr val="bg1"/>
              </a:solidFill>
            </a:endParaRPr>
          </a:p>
        </p:txBody>
      </p:sp>
      <p:sp>
        <p:nvSpPr>
          <p:cNvPr id="16" name="Rounded Rectangle 15"/>
          <p:cNvSpPr/>
          <p:nvPr/>
        </p:nvSpPr>
        <p:spPr>
          <a:xfrm>
            <a:off x="450056" y="2267104"/>
            <a:ext cx="2813248" cy="710202"/>
          </a:xfrm>
          <a:prstGeom prst="roundRect">
            <a:avLst/>
          </a:prstGeom>
          <a:gradFill>
            <a:gsLst>
              <a:gs pos="0">
                <a:srgbClr val="7F7F7F"/>
              </a:gs>
              <a:gs pos="100000">
                <a:schemeClr val="bg1">
                  <a:lumMod val="75000"/>
                </a:schemeClr>
              </a:gs>
            </a:gsLst>
            <a:lin ang="16200000" scaled="0"/>
          </a:gra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dirty="0">
                <a:solidFill>
                  <a:schemeClr val="tx1"/>
                </a:solidFill>
              </a:rPr>
              <a:t>H</a:t>
            </a:r>
            <a:r>
              <a:rPr lang="en-AU" dirty="0" smtClean="0">
                <a:solidFill>
                  <a:schemeClr val="tx1"/>
                </a:solidFill>
              </a:rPr>
              <a:t>istory </a:t>
            </a:r>
            <a:r>
              <a:rPr lang="en-AU" dirty="0">
                <a:solidFill>
                  <a:schemeClr val="tx1"/>
                </a:solidFill>
              </a:rPr>
              <a:t>of the </a:t>
            </a:r>
            <a:r>
              <a:rPr lang="en-AU" dirty="0" smtClean="0">
                <a:solidFill>
                  <a:schemeClr val="tx1"/>
                </a:solidFill>
              </a:rPr>
              <a:t/>
            </a:r>
            <a:br>
              <a:rPr lang="en-AU" dirty="0" smtClean="0">
                <a:solidFill>
                  <a:schemeClr val="tx1"/>
                </a:solidFill>
              </a:rPr>
            </a:br>
            <a:r>
              <a:rPr lang="en-AU" dirty="0" smtClean="0">
                <a:solidFill>
                  <a:schemeClr val="tx1"/>
                </a:solidFill>
              </a:rPr>
              <a:t>2nd Division</a:t>
            </a:r>
            <a:endParaRPr lang="en-AU" dirty="0">
              <a:solidFill>
                <a:schemeClr val="tx1"/>
              </a:solidFill>
            </a:endParaRPr>
          </a:p>
        </p:txBody>
      </p:sp>
      <p:sp>
        <p:nvSpPr>
          <p:cNvPr id="17" name="TextBox 16"/>
          <p:cNvSpPr txBox="1"/>
          <p:nvPr/>
        </p:nvSpPr>
        <p:spPr>
          <a:xfrm>
            <a:off x="3577414" y="6096795"/>
            <a:ext cx="2493230" cy="338554"/>
          </a:xfrm>
          <a:prstGeom prst="rect">
            <a:avLst/>
          </a:prstGeom>
          <a:solidFill>
            <a:srgbClr val="3D441E">
              <a:alpha val="70000"/>
            </a:srgbClr>
          </a:solidFill>
        </p:spPr>
        <p:txBody>
          <a:bodyPr wrap="square" rtlCol="0">
            <a:spAutoFit/>
          </a:bodyPr>
          <a:lstStyle/>
          <a:p>
            <a:pPr algn="ctr"/>
            <a:r>
              <a:rPr lang="en-AU" sz="1600" dirty="0" smtClean="0">
                <a:solidFill>
                  <a:schemeClr val="bg1"/>
                </a:solidFill>
              </a:rPr>
              <a:t>OP BUSHFIRE ASSIST</a:t>
            </a:r>
            <a:endParaRPr lang="en-AU" sz="1600" dirty="0">
              <a:solidFill>
                <a:schemeClr val="bg1"/>
              </a:solidFill>
            </a:endParaRPr>
          </a:p>
        </p:txBody>
      </p:sp>
      <p:sp>
        <p:nvSpPr>
          <p:cNvPr id="18" name="TextBox 17"/>
          <p:cNvSpPr txBox="1"/>
          <p:nvPr/>
        </p:nvSpPr>
        <p:spPr>
          <a:xfrm>
            <a:off x="6372200" y="6113903"/>
            <a:ext cx="2484931" cy="338554"/>
          </a:xfrm>
          <a:prstGeom prst="rect">
            <a:avLst/>
          </a:prstGeom>
          <a:solidFill>
            <a:srgbClr val="3D441E">
              <a:alpha val="70000"/>
            </a:srgbClr>
          </a:solidFill>
        </p:spPr>
        <p:txBody>
          <a:bodyPr wrap="square" rtlCol="0">
            <a:spAutoFit/>
          </a:bodyPr>
          <a:lstStyle/>
          <a:p>
            <a:pPr algn="ctr"/>
            <a:r>
              <a:rPr lang="en-AU" sz="1600" dirty="0" smtClean="0">
                <a:solidFill>
                  <a:schemeClr val="bg1"/>
                </a:solidFill>
              </a:rPr>
              <a:t>OP COVID ASSIST</a:t>
            </a:r>
            <a:endParaRPr lang="en-AU" sz="1600" dirty="0">
              <a:solidFill>
                <a:schemeClr val="bg1"/>
              </a:solidFill>
            </a:endParaRPr>
          </a:p>
        </p:txBody>
      </p:sp>
      <p:sp>
        <p:nvSpPr>
          <p:cNvPr id="19" name="Rounded Rectangle 18"/>
          <p:cNvSpPr/>
          <p:nvPr/>
        </p:nvSpPr>
        <p:spPr>
          <a:xfrm>
            <a:off x="467969" y="5431022"/>
            <a:ext cx="2813250" cy="710202"/>
          </a:xfrm>
          <a:prstGeom prst="roundRect">
            <a:avLst/>
          </a:prstGeom>
          <a:gradFill>
            <a:gsLst>
              <a:gs pos="0">
                <a:srgbClr val="7F7F7F"/>
              </a:gs>
              <a:gs pos="100000">
                <a:schemeClr val="bg1">
                  <a:lumMod val="75000"/>
                </a:schemeClr>
              </a:gs>
            </a:gsLst>
            <a:lin ang="16200000" scaled="0"/>
          </a:gra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dirty="0" smtClean="0">
                <a:solidFill>
                  <a:schemeClr val="tx1"/>
                </a:solidFill>
              </a:rPr>
              <a:t>Total Workforce System</a:t>
            </a:r>
            <a:endParaRPr lang="en-AU" dirty="0">
              <a:solidFill>
                <a:schemeClr val="tx1"/>
              </a:solidFill>
            </a:endParaRPr>
          </a:p>
        </p:txBody>
      </p:sp>
    </p:spTree>
    <p:extLst>
      <p:ext uri="{BB962C8B-B14F-4D97-AF65-F5344CB8AC3E}">
        <p14:creationId xmlns:p14="http://schemas.microsoft.com/office/powerpoint/2010/main" val="3185806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Straight Connector 36"/>
          <p:cNvCxnSpPr/>
          <p:nvPr/>
        </p:nvCxnSpPr>
        <p:spPr>
          <a:xfrm flipV="1">
            <a:off x="6911885" y="1455630"/>
            <a:ext cx="0" cy="188437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128577" y="2540473"/>
            <a:ext cx="0" cy="235666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2" name="Oval 31"/>
          <p:cNvSpPr/>
          <p:nvPr/>
        </p:nvSpPr>
        <p:spPr>
          <a:xfrm>
            <a:off x="70935" y="4839499"/>
            <a:ext cx="115283" cy="115283"/>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4" name="TextBox 101"/>
          <p:cNvSpPr txBox="1">
            <a:spLocks noChangeArrowheads="1"/>
          </p:cNvSpPr>
          <p:nvPr/>
        </p:nvSpPr>
        <p:spPr bwMode="auto">
          <a:xfrm>
            <a:off x="1634633" y="555530"/>
            <a:ext cx="72723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457200" rtl="0" eaLnBrk="0" fontAlgn="base" hangingPunct="0">
              <a:spcBef>
                <a:spcPct val="0"/>
              </a:spcBef>
              <a:spcAft>
                <a:spcPct val="0"/>
              </a:spcAft>
              <a:defRPr sz="4400" kern="1200">
                <a:solidFill>
                  <a:schemeClr val="tx1"/>
                </a:solidFill>
                <a:latin typeface="Calibri" panose="020F0502020204030204" pitchFamily="34" charset="0"/>
                <a:ea typeface="MS PGothic" panose="020B0600070205080204" pitchFamily="34" charset="-128"/>
                <a:cs typeface="ＭＳ Ｐゴシック" charset="0"/>
              </a:defRPr>
            </a:lvl1pPr>
            <a:lvl2pPr marL="742950" indent="-285750"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cs typeface="ＭＳ Ｐゴシック" charset="0"/>
              </a:defRPr>
            </a:lvl2pPr>
            <a:lvl3pPr marL="1143000" indent="-228600"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cs typeface="ＭＳ Ｐゴシック" charset="0"/>
              </a:defRPr>
            </a:lvl3pPr>
            <a:lvl4pPr marL="1600200" indent="-228600"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cs typeface="ＭＳ Ｐゴシック" charset="0"/>
              </a:defRPr>
            </a:lvl4pPr>
            <a:lvl5pPr marL="2057400" indent="-228600"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cs typeface="ＭＳ Ｐゴシック" charset="0"/>
              </a:defRPr>
            </a:lvl5pPr>
            <a:lvl6pPr marL="2514600" indent="-228600"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cs typeface="ＭＳ Ｐゴシック" charset="0"/>
              </a:defRPr>
            </a:lvl6pPr>
            <a:lvl7pPr marL="2971800" indent="-228600"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cs typeface="ＭＳ Ｐゴシック" charset="0"/>
              </a:defRPr>
            </a:lvl7pPr>
            <a:lvl8pPr marL="3429000" indent="-228600"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cs typeface="ＭＳ Ｐゴシック" charset="0"/>
              </a:defRPr>
            </a:lvl8pPr>
            <a:lvl9pPr marL="3886200" indent="-228600" algn="ctr" defTabSz="457200"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cs typeface="ＭＳ Ｐゴシック" charset="0"/>
              </a:defRPr>
            </a:lvl9pPr>
          </a:lstStyle>
          <a:p>
            <a:pPr eaLnBrk="1" hangingPunct="1">
              <a:defRPr/>
            </a:pPr>
            <a:r>
              <a:rPr lang="en-AU" altLang="en-US" sz="3200" b="1" dirty="0" smtClean="0">
                <a:solidFill>
                  <a:prstClr val="white"/>
                </a:solidFill>
                <a:cs typeface="+mn-cs"/>
              </a:rPr>
              <a:t>History of 2</a:t>
            </a:r>
            <a:r>
              <a:rPr lang="en-AU" altLang="en-US" sz="3200" b="1" baseline="30000" dirty="0" smtClean="0">
                <a:solidFill>
                  <a:prstClr val="white"/>
                </a:solidFill>
                <a:cs typeface="+mn-cs"/>
              </a:rPr>
              <a:t>nd</a:t>
            </a:r>
            <a:r>
              <a:rPr lang="en-AU" altLang="en-US" sz="3200" b="1" dirty="0" smtClean="0">
                <a:solidFill>
                  <a:prstClr val="white"/>
                </a:solidFill>
                <a:cs typeface="+mn-cs"/>
              </a:rPr>
              <a:t> Division</a:t>
            </a:r>
          </a:p>
        </p:txBody>
      </p:sp>
      <p:cxnSp>
        <p:nvCxnSpPr>
          <p:cNvPr id="5" name="Straight Connector 4"/>
          <p:cNvCxnSpPr/>
          <p:nvPr/>
        </p:nvCxnSpPr>
        <p:spPr>
          <a:xfrm flipV="1">
            <a:off x="4860032" y="1375789"/>
            <a:ext cx="0" cy="188437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V="1">
            <a:off x="2774086" y="1524494"/>
            <a:ext cx="0" cy="157352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8999309" y="3776448"/>
            <a:ext cx="0" cy="235666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8945792" y="6114063"/>
            <a:ext cx="115283" cy="115283"/>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cxnSp>
        <p:nvCxnSpPr>
          <p:cNvPr id="9" name="Straight Connector 8"/>
          <p:cNvCxnSpPr/>
          <p:nvPr/>
        </p:nvCxnSpPr>
        <p:spPr>
          <a:xfrm flipV="1">
            <a:off x="3842142" y="3800927"/>
            <a:ext cx="0" cy="235666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3761657" y="6130945"/>
            <a:ext cx="115283" cy="115283"/>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cxnSp>
        <p:nvCxnSpPr>
          <p:cNvPr id="11" name="Straight Connector 10"/>
          <p:cNvCxnSpPr/>
          <p:nvPr/>
        </p:nvCxnSpPr>
        <p:spPr>
          <a:xfrm flipV="1">
            <a:off x="1850701" y="3559627"/>
            <a:ext cx="0" cy="235666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132148" y="1433431"/>
            <a:ext cx="0" cy="157352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3"/>
          <a:stretch>
            <a:fillRect/>
          </a:stretch>
        </p:blipFill>
        <p:spPr>
          <a:xfrm>
            <a:off x="4288856" y="2492896"/>
            <a:ext cx="2148569" cy="1366478"/>
          </a:xfrm>
          <a:prstGeom prst="rect">
            <a:avLst/>
          </a:prstGeom>
        </p:spPr>
      </p:pic>
      <p:pic>
        <p:nvPicPr>
          <p:cNvPr id="14" name="Picture 13"/>
          <p:cNvPicPr>
            <a:picLocks noChangeAspect="1"/>
          </p:cNvPicPr>
          <p:nvPr/>
        </p:nvPicPr>
        <p:blipFill>
          <a:blip r:embed="rId4"/>
          <a:stretch>
            <a:fillRect/>
          </a:stretch>
        </p:blipFill>
        <p:spPr>
          <a:xfrm>
            <a:off x="26730" y="2715359"/>
            <a:ext cx="2446743" cy="1796827"/>
          </a:xfrm>
          <a:prstGeom prst="rect">
            <a:avLst/>
          </a:prstGeom>
        </p:spPr>
      </p:pic>
      <p:pic>
        <p:nvPicPr>
          <p:cNvPr id="15" name="Picture 14"/>
          <p:cNvPicPr>
            <a:picLocks noChangeAspect="1"/>
          </p:cNvPicPr>
          <p:nvPr/>
        </p:nvPicPr>
        <p:blipFill>
          <a:blip r:embed="rId5"/>
          <a:stretch>
            <a:fillRect/>
          </a:stretch>
        </p:blipFill>
        <p:spPr>
          <a:xfrm>
            <a:off x="1841971" y="2220193"/>
            <a:ext cx="2446885" cy="1755651"/>
          </a:xfrm>
          <a:prstGeom prst="rect">
            <a:avLst/>
          </a:prstGeom>
          <a:ln w="34925">
            <a:solidFill>
              <a:srgbClr val="3D441E"/>
            </a:solidFill>
          </a:ln>
        </p:spPr>
      </p:pic>
      <p:pic>
        <p:nvPicPr>
          <p:cNvPr id="16" name="Picture 15"/>
          <p:cNvPicPr>
            <a:picLocks noChangeAspect="1"/>
          </p:cNvPicPr>
          <p:nvPr/>
        </p:nvPicPr>
        <p:blipFill>
          <a:blip r:embed="rId6"/>
          <a:stretch>
            <a:fillRect/>
          </a:stretch>
        </p:blipFill>
        <p:spPr>
          <a:xfrm>
            <a:off x="2420074" y="3705661"/>
            <a:ext cx="2113349" cy="1530697"/>
          </a:xfrm>
          <a:prstGeom prst="rect">
            <a:avLst/>
          </a:prstGeom>
        </p:spPr>
      </p:pic>
      <p:pic>
        <p:nvPicPr>
          <p:cNvPr id="17" name="Picture 16"/>
          <p:cNvPicPr>
            <a:picLocks noChangeAspect="1"/>
          </p:cNvPicPr>
          <p:nvPr/>
        </p:nvPicPr>
        <p:blipFill>
          <a:blip r:embed="rId7"/>
          <a:stretch>
            <a:fillRect/>
          </a:stretch>
        </p:blipFill>
        <p:spPr>
          <a:xfrm>
            <a:off x="4543409" y="3851510"/>
            <a:ext cx="2781889" cy="1772902"/>
          </a:xfrm>
          <a:prstGeom prst="rect">
            <a:avLst/>
          </a:prstGeom>
          <a:noFill/>
          <a:ln w="34925">
            <a:solidFill>
              <a:srgbClr val="3D441E"/>
            </a:solidFill>
          </a:ln>
        </p:spPr>
      </p:pic>
      <p:pic>
        <p:nvPicPr>
          <p:cNvPr id="18" name="Picture 17"/>
          <p:cNvPicPr>
            <a:picLocks noChangeAspect="1"/>
          </p:cNvPicPr>
          <p:nvPr/>
        </p:nvPicPr>
        <p:blipFill>
          <a:blip r:embed="rId8"/>
          <a:stretch>
            <a:fillRect/>
          </a:stretch>
        </p:blipFill>
        <p:spPr>
          <a:xfrm>
            <a:off x="6325783" y="2485281"/>
            <a:ext cx="1904002" cy="1354857"/>
          </a:xfrm>
          <a:prstGeom prst="rect">
            <a:avLst/>
          </a:prstGeom>
          <a:ln w="34925">
            <a:solidFill>
              <a:srgbClr val="3D441E"/>
            </a:solidFill>
          </a:ln>
        </p:spPr>
      </p:pic>
      <p:pic>
        <p:nvPicPr>
          <p:cNvPr id="19" name="Picture 18"/>
          <p:cNvPicPr>
            <a:picLocks noChangeAspect="1"/>
          </p:cNvPicPr>
          <p:nvPr/>
        </p:nvPicPr>
        <p:blipFill>
          <a:blip r:embed="rId9"/>
          <a:stretch>
            <a:fillRect/>
          </a:stretch>
        </p:blipFill>
        <p:spPr>
          <a:xfrm>
            <a:off x="7133298" y="3613772"/>
            <a:ext cx="2046134" cy="1429442"/>
          </a:xfrm>
          <a:prstGeom prst="rect">
            <a:avLst/>
          </a:prstGeom>
        </p:spPr>
      </p:pic>
      <p:sp>
        <p:nvSpPr>
          <p:cNvPr id="20" name="TextBox 19"/>
          <p:cNvSpPr txBox="1"/>
          <p:nvPr/>
        </p:nvSpPr>
        <p:spPr>
          <a:xfrm>
            <a:off x="199792" y="4586740"/>
            <a:ext cx="1667916" cy="523220"/>
          </a:xfrm>
          <a:prstGeom prst="rect">
            <a:avLst/>
          </a:prstGeom>
          <a:noFill/>
        </p:spPr>
        <p:txBody>
          <a:bodyPr wrap="square" rtlCol="0">
            <a:spAutoFit/>
          </a:bodyPr>
          <a:lstStyle/>
          <a:p>
            <a:r>
              <a:rPr lang="en-AU" b="1" dirty="0" smtClean="0">
                <a:solidFill>
                  <a:srgbClr val="535D29"/>
                </a:solidFill>
              </a:rPr>
              <a:t>26 July 1915  </a:t>
            </a:r>
          </a:p>
          <a:p>
            <a:r>
              <a:rPr lang="en-AU" sz="1000" dirty="0" smtClean="0">
                <a:solidFill>
                  <a:srgbClr val="535D29"/>
                </a:solidFill>
              </a:rPr>
              <a:t>2nd Division Formed </a:t>
            </a:r>
          </a:p>
        </p:txBody>
      </p:sp>
      <p:sp>
        <p:nvSpPr>
          <p:cNvPr id="21" name="Oval 20"/>
          <p:cNvSpPr/>
          <p:nvPr/>
        </p:nvSpPr>
        <p:spPr>
          <a:xfrm>
            <a:off x="74505" y="1375789"/>
            <a:ext cx="115283" cy="115283"/>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2" name="Oval 21"/>
          <p:cNvSpPr/>
          <p:nvPr/>
        </p:nvSpPr>
        <p:spPr>
          <a:xfrm>
            <a:off x="1784841" y="5848641"/>
            <a:ext cx="115283" cy="115283"/>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3" name="TextBox 22"/>
          <p:cNvSpPr txBox="1"/>
          <p:nvPr/>
        </p:nvSpPr>
        <p:spPr>
          <a:xfrm>
            <a:off x="207498" y="5324689"/>
            <a:ext cx="1667916" cy="984885"/>
          </a:xfrm>
          <a:prstGeom prst="rect">
            <a:avLst/>
          </a:prstGeom>
          <a:noFill/>
        </p:spPr>
        <p:txBody>
          <a:bodyPr wrap="square" rtlCol="0">
            <a:spAutoFit/>
          </a:bodyPr>
          <a:lstStyle/>
          <a:p>
            <a:r>
              <a:rPr lang="en-AU" b="1" dirty="0" smtClean="0"/>
              <a:t>1939</a:t>
            </a:r>
          </a:p>
          <a:p>
            <a:r>
              <a:rPr lang="en-AU" sz="1000" dirty="0" smtClean="0"/>
              <a:t>During the outbreak of World War II, a division was raised for overseas service from volunteers  </a:t>
            </a:r>
          </a:p>
        </p:txBody>
      </p:sp>
      <p:sp>
        <p:nvSpPr>
          <p:cNvPr id="24" name="TextBox 23"/>
          <p:cNvSpPr txBox="1"/>
          <p:nvPr/>
        </p:nvSpPr>
        <p:spPr>
          <a:xfrm>
            <a:off x="3953557" y="5670339"/>
            <a:ext cx="2814437" cy="677108"/>
          </a:xfrm>
          <a:prstGeom prst="rect">
            <a:avLst/>
          </a:prstGeom>
          <a:noFill/>
        </p:spPr>
        <p:txBody>
          <a:bodyPr wrap="square" rtlCol="0">
            <a:spAutoFit/>
          </a:bodyPr>
          <a:lstStyle/>
          <a:p>
            <a:r>
              <a:rPr lang="en-AU" b="1" dirty="0" smtClean="0"/>
              <a:t>2000’s</a:t>
            </a:r>
          </a:p>
          <a:p>
            <a:r>
              <a:rPr lang="en-AU" sz="1000" dirty="0" smtClean="0"/>
              <a:t>2nd Division supports major training exercises and provides a Reinforcing Battle Group </a:t>
            </a:r>
          </a:p>
        </p:txBody>
      </p:sp>
      <p:sp>
        <p:nvSpPr>
          <p:cNvPr id="25" name="TextBox 24"/>
          <p:cNvSpPr txBox="1"/>
          <p:nvPr/>
        </p:nvSpPr>
        <p:spPr>
          <a:xfrm>
            <a:off x="7453361" y="5152047"/>
            <a:ext cx="1469880" cy="984885"/>
          </a:xfrm>
          <a:prstGeom prst="rect">
            <a:avLst/>
          </a:prstGeom>
          <a:noFill/>
        </p:spPr>
        <p:txBody>
          <a:bodyPr wrap="square" rtlCol="0">
            <a:spAutoFit/>
          </a:bodyPr>
          <a:lstStyle/>
          <a:p>
            <a:r>
              <a:rPr lang="en-AU" b="1" dirty="0" smtClean="0">
                <a:solidFill>
                  <a:srgbClr val="535D29"/>
                </a:solidFill>
              </a:rPr>
              <a:t>2020</a:t>
            </a:r>
          </a:p>
          <a:p>
            <a:r>
              <a:rPr lang="en-AU" sz="1000" dirty="0" smtClean="0">
                <a:solidFill>
                  <a:srgbClr val="535D29"/>
                </a:solidFill>
              </a:rPr>
              <a:t>The 2nd Division provides a nucleus force in times of national emergency</a:t>
            </a:r>
          </a:p>
        </p:txBody>
      </p:sp>
      <p:sp>
        <p:nvSpPr>
          <p:cNvPr id="26" name="TextBox 25"/>
          <p:cNvSpPr txBox="1"/>
          <p:nvPr/>
        </p:nvSpPr>
        <p:spPr>
          <a:xfrm>
            <a:off x="2861815" y="1318950"/>
            <a:ext cx="1941569" cy="984885"/>
          </a:xfrm>
          <a:prstGeom prst="rect">
            <a:avLst/>
          </a:prstGeom>
          <a:noFill/>
        </p:spPr>
        <p:txBody>
          <a:bodyPr wrap="square" rtlCol="0">
            <a:spAutoFit/>
          </a:bodyPr>
          <a:lstStyle/>
          <a:p>
            <a:r>
              <a:rPr lang="en-AU" b="1" dirty="0" smtClean="0"/>
              <a:t>1990’s</a:t>
            </a:r>
          </a:p>
          <a:p>
            <a:r>
              <a:rPr lang="en-AU" sz="1000" dirty="0" smtClean="0"/>
              <a:t>Ready Reserves Scheme and reservists conduct twelve months full-time service. </a:t>
            </a:r>
            <a:endParaRPr lang="en-AU" sz="1000" dirty="0"/>
          </a:p>
          <a:p>
            <a:endParaRPr lang="en-AU" sz="1000" b="1" dirty="0" smtClean="0"/>
          </a:p>
        </p:txBody>
      </p:sp>
      <p:sp>
        <p:nvSpPr>
          <p:cNvPr id="27" name="Oval 26"/>
          <p:cNvSpPr/>
          <p:nvPr/>
        </p:nvSpPr>
        <p:spPr>
          <a:xfrm>
            <a:off x="2716444" y="1433430"/>
            <a:ext cx="115283" cy="115283"/>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8" name="TextBox 27"/>
          <p:cNvSpPr txBox="1"/>
          <p:nvPr/>
        </p:nvSpPr>
        <p:spPr>
          <a:xfrm>
            <a:off x="4999454" y="1333091"/>
            <a:ext cx="1995495" cy="984885"/>
          </a:xfrm>
          <a:prstGeom prst="rect">
            <a:avLst/>
          </a:prstGeom>
          <a:noFill/>
        </p:spPr>
        <p:txBody>
          <a:bodyPr wrap="square" rtlCol="0">
            <a:spAutoFit/>
          </a:bodyPr>
          <a:lstStyle/>
          <a:p>
            <a:r>
              <a:rPr lang="en-AU" b="1" dirty="0" smtClean="0"/>
              <a:t>2010</a:t>
            </a:r>
          </a:p>
          <a:p>
            <a:r>
              <a:rPr lang="en-AU" sz="1000" dirty="0" smtClean="0"/>
              <a:t>Reserves continue to form specialist capability to the ADF and sustain preparedness and support to operations. </a:t>
            </a:r>
          </a:p>
        </p:txBody>
      </p:sp>
      <p:sp>
        <p:nvSpPr>
          <p:cNvPr id="29" name="Oval 28"/>
          <p:cNvSpPr/>
          <p:nvPr/>
        </p:nvSpPr>
        <p:spPr>
          <a:xfrm>
            <a:off x="4810149" y="1361965"/>
            <a:ext cx="115283" cy="115283"/>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30" name="TextBox 29"/>
          <p:cNvSpPr txBox="1"/>
          <p:nvPr/>
        </p:nvSpPr>
        <p:spPr>
          <a:xfrm>
            <a:off x="284548" y="1342097"/>
            <a:ext cx="1667916" cy="1138773"/>
          </a:xfrm>
          <a:prstGeom prst="rect">
            <a:avLst/>
          </a:prstGeom>
          <a:noFill/>
        </p:spPr>
        <p:txBody>
          <a:bodyPr wrap="square" rtlCol="0">
            <a:spAutoFit/>
          </a:bodyPr>
          <a:lstStyle/>
          <a:p>
            <a:r>
              <a:rPr lang="en-AU" b="1" dirty="0" smtClean="0"/>
              <a:t>1913 </a:t>
            </a:r>
          </a:p>
          <a:p>
            <a:r>
              <a:rPr lang="en-AU" sz="1000" dirty="0" smtClean="0"/>
              <a:t>Citizen Forces and members of the Militia helped guard coastal ports and harbour defences in World War 1 </a:t>
            </a:r>
          </a:p>
        </p:txBody>
      </p:sp>
      <p:sp>
        <p:nvSpPr>
          <p:cNvPr id="34" name="TextBox 33"/>
          <p:cNvSpPr txBox="1"/>
          <p:nvPr/>
        </p:nvSpPr>
        <p:spPr>
          <a:xfrm>
            <a:off x="1900125" y="5349095"/>
            <a:ext cx="1667916" cy="523220"/>
          </a:xfrm>
          <a:prstGeom prst="rect">
            <a:avLst/>
          </a:prstGeom>
          <a:noFill/>
        </p:spPr>
        <p:txBody>
          <a:bodyPr wrap="square" rtlCol="0">
            <a:spAutoFit/>
          </a:bodyPr>
          <a:lstStyle/>
          <a:p>
            <a:r>
              <a:rPr lang="en-AU" b="1" dirty="0" smtClean="0">
                <a:solidFill>
                  <a:srgbClr val="535D29"/>
                </a:solidFill>
              </a:rPr>
              <a:t>May 1948  </a:t>
            </a:r>
          </a:p>
          <a:p>
            <a:r>
              <a:rPr lang="en-AU" sz="1000" dirty="0" smtClean="0">
                <a:solidFill>
                  <a:srgbClr val="535D29"/>
                </a:solidFill>
              </a:rPr>
              <a:t>2nd Division re-raised </a:t>
            </a:r>
          </a:p>
        </p:txBody>
      </p:sp>
      <p:graphicFrame>
        <p:nvGraphicFramePr>
          <p:cNvPr id="2" name="Diagram 1"/>
          <p:cNvGraphicFramePr/>
          <p:nvPr>
            <p:extLst>
              <p:ext uri="{D42A27DB-BD31-4B8C-83A1-F6EECF244321}">
                <p14:modId xmlns:p14="http://schemas.microsoft.com/office/powerpoint/2010/main" val="3005789663"/>
              </p:ext>
            </p:extLst>
          </p:nvPr>
        </p:nvGraphicFramePr>
        <p:xfrm>
          <a:off x="182785" y="6397905"/>
          <a:ext cx="8816523" cy="42632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36" name="TextBox 35"/>
          <p:cNvSpPr txBox="1"/>
          <p:nvPr/>
        </p:nvSpPr>
        <p:spPr>
          <a:xfrm>
            <a:off x="7006301" y="1307610"/>
            <a:ext cx="1900670" cy="984885"/>
          </a:xfrm>
          <a:prstGeom prst="rect">
            <a:avLst/>
          </a:prstGeom>
          <a:noFill/>
        </p:spPr>
        <p:txBody>
          <a:bodyPr wrap="square" rtlCol="0">
            <a:spAutoFit/>
          </a:bodyPr>
          <a:lstStyle/>
          <a:p>
            <a:r>
              <a:rPr lang="en-AU" b="1" dirty="0" smtClean="0">
                <a:solidFill>
                  <a:srgbClr val="535D29"/>
                </a:solidFill>
              </a:rPr>
              <a:t>Jan 2015</a:t>
            </a:r>
          </a:p>
          <a:p>
            <a:r>
              <a:rPr lang="en-AU" sz="1000" dirty="0" smtClean="0">
                <a:solidFill>
                  <a:srgbClr val="535D29"/>
                </a:solidFill>
              </a:rPr>
              <a:t>2nd Division Brigades paired with regular Brigades and tasked to provide Battle Groups in Readying Cycle. </a:t>
            </a:r>
          </a:p>
        </p:txBody>
      </p:sp>
      <p:sp>
        <p:nvSpPr>
          <p:cNvPr id="38" name="Oval 37"/>
          <p:cNvSpPr/>
          <p:nvPr/>
        </p:nvSpPr>
        <p:spPr>
          <a:xfrm>
            <a:off x="6843810" y="1409211"/>
            <a:ext cx="115283" cy="115283"/>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102456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4294967295"/>
          </p:nvPr>
        </p:nvSpPr>
        <p:spPr>
          <a:xfrm>
            <a:off x="-4861048" y="588084"/>
            <a:ext cx="4662264" cy="4086348"/>
          </a:xfrm>
          <a:prstGeom prst="rect">
            <a:avLst/>
          </a:prstGeom>
        </p:spPr>
        <p:txBody>
          <a:bodyPr/>
          <a:lstStyle/>
          <a:p>
            <a:pPr marL="0" indent="0">
              <a:buNone/>
            </a:pPr>
            <a:r>
              <a:rPr lang="en-US" sz="2000" b="1" dirty="0"/>
              <a:t>Reserve </a:t>
            </a:r>
            <a:r>
              <a:rPr lang="en-US" sz="2000" b="1" dirty="0" smtClean="0"/>
              <a:t>component of the workforce: </a:t>
            </a:r>
          </a:p>
          <a:p>
            <a:r>
              <a:rPr lang="en-US" sz="2000" b="1" dirty="0" smtClean="0"/>
              <a:t>Core functions</a:t>
            </a:r>
          </a:p>
          <a:p>
            <a:pPr lvl="1"/>
            <a:r>
              <a:rPr lang="en-US" sz="1800" dirty="0" smtClean="0"/>
              <a:t>Deliver directed capability to Army/Government</a:t>
            </a:r>
          </a:p>
          <a:p>
            <a:r>
              <a:rPr lang="en-US" sz="2000" b="1" dirty="0" smtClean="0"/>
              <a:t>Themes</a:t>
            </a:r>
          </a:p>
          <a:p>
            <a:pPr lvl="1"/>
            <a:r>
              <a:rPr lang="en-US" sz="1800" dirty="0"/>
              <a:t>One </a:t>
            </a:r>
            <a:r>
              <a:rPr lang="en-US" sz="1800" dirty="0" smtClean="0"/>
              <a:t>Army</a:t>
            </a:r>
          </a:p>
          <a:p>
            <a:pPr lvl="1"/>
            <a:r>
              <a:rPr lang="en-US" sz="1800" dirty="0" smtClean="0"/>
              <a:t>Volunteer service</a:t>
            </a:r>
          </a:p>
          <a:p>
            <a:pPr lvl="1"/>
            <a:r>
              <a:rPr lang="en-US" sz="1800" dirty="0" smtClean="0"/>
              <a:t>Specialist and/or Niche Capability</a:t>
            </a:r>
          </a:p>
          <a:p>
            <a:pPr lvl="1"/>
            <a:r>
              <a:rPr lang="en-US" sz="1800" dirty="0" smtClean="0"/>
              <a:t>Local community connection</a:t>
            </a:r>
          </a:p>
          <a:p>
            <a:r>
              <a:rPr lang="en-US" sz="2000" b="1" dirty="0" smtClean="0"/>
              <a:t>Ethos</a:t>
            </a:r>
          </a:p>
          <a:p>
            <a:pPr lvl="1"/>
            <a:r>
              <a:rPr lang="en-AU" sz="1800" dirty="0" smtClean="0"/>
              <a:t>Individual Commitment and Dedication; Resilience.</a:t>
            </a:r>
            <a:br>
              <a:rPr lang="en-AU" sz="1800" dirty="0" smtClean="0"/>
            </a:br>
            <a:r>
              <a:rPr lang="en-AU" sz="1400" dirty="0" smtClean="0"/>
              <a:t>   </a:t>
            </a:r>
            <a:endParaRPr lang="en-AU" sz="1800" dirty="0" smtClean="0"/>
          </a:p>
          <a:p>
            <a:pPr marL="0" indent="0">
              <a:buNone/>
            </a:pPr>
            <a:r>
              <a:rPr lang="en-US" sz="1800" b="1" dirty="0" smtClean="0"/>
              <a:t>How </a:t>
            </a:r>
            <a:r>
              <a:rPr lang="en-US" sz="1800" b="1" dirty="0"/>
              <a:t>do they differ from </a:t>
            </a:r>
            <a:r>
              <a:rPr lang="en-US" sz="1800" b="1" dirty="0" smtClean="0"/>
              <a:t>the Regular </a:t>
            </a:r>
            <a:r>
              <a:rPr lang="en-US" sz="1800" b="1" dirty="0"/>
              <a:t>Army component</a:t>
            </a:r>
            <a:r>
              <a:rPr lang="en-US" sz="1800" b="1" dirty="0" smtClean="0"/>
              <a:t>?</a:t>
            </a:r>
          </a:p>
          <a:p>
            <a:r>
              <a:rPr lang="en-US" sz="1800" dirty="0"/>
              <a:t>Service is </a:t>
            </a:r>
            <a:r>
              <a:rPr lang="en-US" sz="1800" dirty="0" smtClean="0"/>
              <a:t>not a reservists primary employment</a:t>
            </a:r>
          </a:p>
          <a:p>
            <a:r>
              <a:rPr lang="en-US" sz="1800" dirty="0" smtClean="0"/>
              <a:t>Training standards and/or preparedness can be less</a:t>
            </a:r>
            <a:endParaRPr lang="en-US" sz="1800" dirty="0"/>
          </a:p>
          <a:p>
            <a:pPr marL="0" indent="0">
              <a:buNone/>
            </a:pPr>
            <a:r>
              <a:rPr lang="en-US" sz="2000" dirty="0"/>
              <a:t>	</a:t>
            </a:r>
            <a:endParaRPr lang="en-AU" sz="2000" dirty="0"/>
          </a:p>
          <a:p>
            <a:endParaRPr lang="en-AU" sz="2000" dirty="0"/>
          </a:p>
        </p:txBody>
      </p:sp>
      <p:sp>
        <p:nvSpPr>
          <p:cNvPr id="3" name="TextBox 101"/>
          <p:cNvSpPr txBox="1">
            <a:spLocks noChangeArrowheads="1"/>
          </p:cNvSpPr>
          <p:nvPr/>
        </p:nvSpPr>
        <p:spPr bwMode="auto">
          <a:xfrm>
            <a:off x="1348878" y="504128"/>
            <a:ext cx="73506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AU" altLang="en-US" sz="3200" b="1" dirty="0" smtClean="0">
                <a:solidFill>
                  <a:prstClr val="white"/>
                </a:solidFill>
                <a:cs typeface="+mn-cs"/>
              </a:rPr>
              <a:t>Army Reserve - Role</a:t>
            </a:r>
            <a:endParaRPr kumimoji="0" lang="en-AU" altLang="en-US" sz="3200" b="1" i="0" u="none" strike="noStrike" kern="1200" cap="none" spc="0" normalizeH="0" baseline="0" noProof="0" dirty="0" smtClean="0">
              <a:ln>
                <a:noFill/>
              </a:ln>
              <a:solidFill>
                <a:prstClr val="white"/>
              </a:solidFill>
              <a:effectLst/>
              <a:uLnTx/>
              <a:uFillTx/>
              <a:latin typeface="Calibri" panose="020F0502020204030204" pitchFamily="34" charset="0"/>
              <a:ea typeface="MS PGothic" panose="020B0600070205080204" pitchFamily="34" charset="-128"/>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200" y="1340768"/>
            <a:ext cx="2630211" cy="175566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2200" y="3212976"/>
            <a:ext cx="2630211" cy="175566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2200" y="5034392"/>
            <a:ext cx="2630211" cy="1757858"/>
          </a:xfrm>
          <a:prstGeom prst="rect">
            <a:avLst/>
          </a:prstGeom>
        </p:spPr>
      </p:pic>
      <p:sp>
        <p:nvSpPr>
          <p:cNvPr id="7" name="Rounded Rectangle 6"/>
          <p:cNvSpPr/>
          <p:nvPr/>
        </p:nvSpPr>
        <p:spPr>
          <a:xfrm>
            <a:off x="325126" y="4674432"/>
            <a:ext cx="2196752" cy="494178"/>
          </a:xfrm>
          <a:prstGeom prst="roundRect">
            <a:avLst/>
          </a:prstGeom>
          <a:gradFill>
            <a:gsLst>
              <a:gs pos="0">
                <a:srgbClr val="7F7F7F"/>
              </a:gs>
              <a:gs pos="100000">
                <a:schemeClr val="bg1">
                  <a:lumMod val="75000"/>
                </a:schemeClr>
              </a:gs>
            </a:gsLst>
            <a:lin ang="16200000" scaled="0"/>
          </a:gra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dirty="0" smtClean="0">
                <a:solidFill>
                  <a:schemeClr val="tx1"/>
                </a:solidFill>
              </a:rPr>
              <a:t>Ethos</a:t>
            </a:r>
            <a:endParaRPr lang="en-AU" dirty="0">
              <a:solidFill>
                <a:schemeClr val="tx1"/>
              </a:solidFill>
            </a:endParaRPr>
          </a:p>
        </p:txBody>
      </p:sp>
      <p:sp>
        <p:nvSpPr>
          <p:cNvPr id="8" name="Rounded Rectangle 7"/>
          <p:cNvSpPr/>
          <p:nvPr/>
        </p:nvSpPr>
        <p:spPr>
          <a:xfrm>
            <a:off x="325126" y="2831946"/>
            <a:ext cx="2196752" cy="494178"/>
          </a:xfrm>
          <a:prstGeom prst="roundRect">
            <a:avLst/>
          </a:prstGeom>
          <a:gradFill>
            <a:gsLst>
              <a:gs pos="0">
                <a:srgbClr val="7F7F7F"/>
              </a:gs>
              <a:gs pos="100000">
                <a:schemeClr val="bg1">
                  <a:lumMod val="75000"/>
                </a:schemeClr>
              </a:gs>
            </a:gsLst>
            <a:lin ang="16200000" scaled="0"/>
          </a:gra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dirty="0" smtClean="0">
                <a:solidFill>
                  <a:schemeClr val="tx1"/>
                </a:solidFill>
              </a:rPr>
              <a:t>Themes</a:t>
            </a:r>
            <a:endParaRPr lang="en-AU" dirty="0">
              <a:solidFill>
                <a:schemeClr val="tx1"/>
              </a:solidFill>
            </a:endParaRPr>
          </a:p>
        </p:txBody>
      </p:sp>
      <p:sp>
        <p:nvSpPr>
          <p:cNvPr id="9" name="Rounded Rectangle 8"/>
          <p:cNvSpPr/>
          <p:nvPr/>
        </p:nvSpPr>
        <p:spPr>
          <a:xfrm>
            <a:off x="305272" y="1577782"/>
            <a:ext cx="2196752" cy="494178"/>
          </a:xfrm>
          <a:prstGeom prst="roundRect">
            <a:avLst/>
          </a:prstGeom>
          <a:gradFill>
            <a:gsLst>
              <a:gs pos="0">
                <a:srgbClr val="7F7F7F"/>
              </a:gs>
              <a:gs pos="100000">
                <a:schemeClr val="bg1">
                  <a:lumMod val="75000"/>
                </a:schemeClr>
              </a:gs>
            </a:gsLst>
            <a:lin ang="16200000" scaled="0"/>
          </a:gra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dirty="0" smtClean="0">
                <a:solidFill>
                  <a:schemeClr val="tx1"/>
                </a:solidFill>
              </a:rPr>
              <a:t>Core Function</a:t>
            </a:r>
            <a:endParaRPr lang="en-AU" dirty="0">
              <a:solidFill>
                <a:schemeClr val="tx1"/>
              </a:solidFill>
            </a:endParaRPr>
          </a:p>
        </p:txBody>
      </p:sp>
      <p:sp>
        <p:nvSpPr>
          <p:cNvPr id="10" name="Rounded Rectangle 9"/>
          <p:cNvSpPr/>
          <p:nvPr/>
        </p:nvSpPr>
        <p:spPr>
          <a:xfrm>
            <a:off x="325126" y="2204864"/>
            <a:ext cx="5898694" cy="494178"/>
          </a:xfrm>
          <a:prstGeom prst="roundRect">
            <a:avLst/>
          </a:prstGeom>
          <a:gradFill>
            <a:gsLst>
              <a:gs pos="0">
                <a:srgbClr val="3D441E"/>
              </a:gs>
              <a:gs pos="100000">
                <a:srgbClr val="687533"/>
              </a:gs>
            </a:gsLst>
            <a:lin ang="16200000" scaled="0"/>
          </a:gra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400" dirty="0" smtClean="0">
                <a:solidFill>
                  <a:schemeClr val="bg1"/>
                </a:solidFill>
              </a:rPr>
              <a:t>Deliver directed capability to Army and the Australian Government</a:t>
            </a:r>
            <a:endParaRPr lang="en-AU" sz="1400" dirty="0">
              <a:solidFill>
                <a:schemeClr val="bg1"/>
              </a:solidFill>
            </a:endParaRPr>
          </a:p>
        </p:txBody>
      </p:sp>
      <p:sp>
        <p:nvSpPr>
          <p:cNvPr id="11" name="Rounded Rectangle 10"/>
          <p:cNvSpPr/>
          <p:nvPr/>
        </p:nvSpPr>
        <p:spPr>
          <a:xfrm>
            <a:off x="305272" y="3459028"/>
            <a:ext cx="5898694" cy="494178"/>
          </a:xfrm>
          <a:prstGeom prst="roundRect">
            <a:avLst/>
          </a:prstGeom>
          <a:gradFill>
            <a:gsLst>
              <a:gs pos="0">
                <a:srgbClr val="3D441E"/>
              </a:gs>
              <a:gs pos="100000">
                <a:srgbClr val="687533"/>
              </a:gs>
            </a:gsLst>
            <a:lin ang="16200000" scaled="0"/>
          </a:gra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400" dirty="0" smtClean="0">
                <a:solidFill>
                  <a:schemeClr val="bg1"/>
                </a:solidFill>
              </a:rPr>
              <a:t>One Army with volunteer service</a:t>
            </a:r>
            <a:endParaRPr lang="en-AU" sz="1400" dirty="0">
              <a:solidFill>
                <a:schemeClr val="bg1"/>
              </a:solidFill>
            </a:endParaRPr>
          </a:p>
        </p:txBody>
      </p:sp>
      <p:sp>
        <p:nvSpPr>
          <p:cNvPr id="12" name="Rounded Rectangle 11"/>
          <p:cNvSpPr/>
          <p:nvPr/>
        </p:nvSpPr>
        <p:spPr>
          <a:xfrm>
            <a:off x="314556" y="4030752"/>
            <a:ext cx="5898694" cy="494178"/>
          </a:xfrm>
          <a:prstGeom prst="roundRect">
            <a:avLst/>
          </a:prstGeom>
          <a:gradFill>
            <a:gsLst>
              <a:gs pos="0">
                <a:srgbClr val="3D441E"/>
              </a:gs>
              <a:gs pos="100000">
                <a:srgbClr val="687533"/>
              </a:gs>
            </a:gsLst>
            <a:lin ang="16200000" scaled="0"/>
          </a:gra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400" dirty="0" smtClean="0">
                <a:solidFill>
                  <a:schemeClr val="bg1"/>
                </a:solidFill>
              </a:rPr>
              <a:t>Specialist and niche capabilities</a:t>
            </a:r>
            <a:r>
              <a:rPr lang="en-AU" sz="1400" dirty="0">
                <a:solidFill>
                  <a:schemeClr val="bg1"/>
                </a:solidFill>
              </a:rPr>
              <a:t> </a:t>
            </a:r>
            <a:r>
              <a:rPr lang="en-AU" sz="1400" dirty="0" smtClean="0">
                <a:solidFill>
                  <a:schemeClr val="bg1"/>
                </a:solidFill>
              </a:rPr>
              <a:t>with community connections. </a:t>
            </a:r>
            <a:endParaRPr lang="en-AU" sz="1400" dirty="0">
              <a:solidFill>
                <a:schemeClr val="bg1"/>
              </a:solidFill>
            </a:endParaRPr>
          </a:p>
        </p:txBody>
      </p:sp>
      <p:sp>
        <p:nvSpPr>
          <p:cNvPr id="13" name="Rounded Rectangle 12"/>
          <p:cNvSpPr/>
          <p:nvPr/>
        </p:nvSpPr>
        <p:spPr>
          <a:xfrm>
            <a:off x="325126" y="5284916"/>
            <a:ext cx="5898694" cy="494178"/>
          </a:xfrm>
          <a:prstGeom prst="roundRect">
            <a:avLst/>
          </a:prstGeom>
          <a:gradFill>
            <a:gsLst>
              <a:gs pos="0">
                <a:srgbClr val="3D441E"/>
              </a:gs>
              <a:gs pos="100000">
                <a:srgbClr val="687533"/>
              </a:gs>
            </a:gsLst>
            <a:lin ang="16200000" scaled="0"/>
          </a:gradFill>
          <a:ln>
            <a:solidFill>
              <a:srgbClr val="7F7F7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AU" sz="1400" dirty="0" smtClean="0">
                <a:solidFill>
                  <a:schemeClr val="bg1"/>
                </a:solidFill>
              </a:rPr>
              <a:t>Individual commitment, dedication and resilience  </a:t>
            </a:r>
            <a:endParaRPr lang="en-AU" sz="1400" dirty="0">
              <a:solidFill>
                <a:schemeClr val="bg1"/>
              </a:solidFill>
            </a:endParaRPr>
          </a:p>
        </p:txBody>
      </p:sp>
    </p:spTree>
    <p:extLst>
      <p:ext uri="{BB962C8B-B14F-4D97-AF65-F5344CB8AC3E}">
        <p14:creationId xmlns:p14="http://schemas.microsoft.com/office/powerpoint/2010/main" val="2864748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827584" y="404664"/>
            <a:ext cx="8568952" cy="936104"/>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eaLnBrk="1" hangingPunct="1">
              <a:spcBef>
                <a:spcPct val="50000"/>
              </a:spcBef>
              <a:buFontTx/>
              <a:buNone/>
            </a:pPr>
            <a:r>
              <a:rPr lang="en-AU" altLang="en-US" b="1" dirty="0" smtClean="0">
                <a:solidFill>
                  <a:schemeClr val="bg1"/>
                </a:solidFill>
              </a:rPr>
              <a:t>Capability and Tasks</a:t>
            </a:r>
            <a:endParaRPr lang="en-AU" altLang="en-US" b="1" kern="0" dirty="0">
              <a:solidFill>
                <a:schemeClr val="bg1"/>
              </a:solidFill>
            </a:endParaRPr>
          </a:p>
        </p:txBody>
      </p:sp>
      <p:sp>
        <p:nvSpPr>
          <p:cNvPr id="14" name="TextBox 13"/>
          <p:cNvSpPr txBox="1"/>
          <p:nvPr/>
        </p:nvSpPr>
        <p:spPr>
          <a:xfrm>
            <a:off x="179512" y="1767531"/>
            <a:ext cx="4317876" cy="461665"/>
          </a:xfrm>
          <a:prstGeom prst="rect">
            <a:avLst/>
          </a:prstGeom>
          <a:noFill/>
        </p:spPr>
        <p:txBody>
          <a:bodyPr wrap="square" rtlCol="0">
            <a:spAutoFit/>
          </a:bodyPr>
          <a:lstStyle/>
          <a:p>
            <a:r>
              <a:rPr lang="en-AU" sz="2400" b="1" dirty="0" smtClean="0"/>
              <a:t>Resident Directed Capability  </a:t>
            </a:r>
            <a:endParaRPr lang="en-AU" sz="2400" b="1" dirty="0"/>
          </a:p>
        </p:txBody>
      </p:sp>
      <p:sp>
        <p:nvSpPr>
          <p:cNvPr id="15" name="TextBox 14"/>
          <p:cNvSpPr txBox="1"/>
          <p:nvPr/>
        </p:nvSpPr>
        <p:spPr>
          <a:xfrm>
            <a:off x="4818856" y="1767530"/>
            <a:ext cx="4040188" cy="461665"/>
          </a:xfrm>
          <a:prstGeom prst="rect">
            <a:avLst/>
          </a:prstGeom>
          <a:noFill/>
        </p:spPr>
        <p:txBody>
          <a:bodyPr wrap="square" rtlCol="0">
            <a:spAutoFit/>
          </a:bodyPr>
          <a:lstStyle/>
          <a:p>
            <a:r>
              <a:rPr lang="en-AU" sz="2400" b="1" dirty="0" smtClean="0"/>
              <a:t>Enduring Commitments</a:t>
            </a:r>
            <a:endParaRPr lang="en-AU" sz="2400" b="1" dirty="0"/>
          </a:p>
        </p:txBody>
      </p:sp>
      <p:graphicFrame>
        <p:nvGraphicFramePr>
          <p:cNvPr id="2" name="Diagram 1"/>
          <p:cNvGraphicFramePr/>
          <p:nvPr>
            <p:extLst>
              <p:ext uri="{D42A27DB-BD31-4B8C-83A1-F6EECF244321}">
                <p14:modId xmlns:p14="http://schemas.microsoft.com/office/powerpoint/2010/main" val="3896176733"/>
              </p:ext>
            </p:extLst>
          </p:nvPr>
        </p:nvGraphicFramePr>
        <p:xfrm>
          <a:off x="146938" y="2274995"/>
          <a:ext cx="413703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6" name="Diagram 25"/>
          <p:cNvGraphicFramePr/>
          <p:nvPr>
            <p:extLst>
              <p:ext uri="{D42A27DB-BD31-4B8C-83A1-F6EECF244321}">
                <p14:modId xmlns:p14="http://schemas.microsoft.com/office/powerpoint/2010/main" val="4122860763"/>
              </p:ext>
            </p:extLst>
          </p:nvPr>
        </p:nvGraphicFramePr>
        <p:xfrm>
          <a:off x="4626815" y="2274995"/>
          <a:ext cx="4424270"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3" name="Diagram 2"/>
          <p:cNvGraphicFramePr/>
          <p:nvPr>
            <p:extLst>
              <p:ext uri="{D42A27DB-BD31-4B8C-83A1-F6EECF244321}">
                <p14:modId xmlns:p14="http://schemas.microsoft.com/office/powerpoint/2010/main" val="2340512074"/>
              </p:ext>
            </p:extLst>
          </p:nvPr>
        </p:nvGraphicFramePr>
        <p:xfrm>
          <a:off x="284168" y="1325506"/>
          <a:ext cx="8747909" cy="45728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274362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1"/>
          <p:cNvSpPr txBox="1">
            <a:spLocks noChangeArrowheads="1"/>
          </p:cNvSpPr>
          <p:nvPr/>
        </p:nvSpPr>
        <p:spPr bwMode="auto">
          <a:xfrm>
            <a:off x="1348878" y="504128"/>
            <a:ext cx="73506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AU" altLang="en-US" sz="3200" b="1" i="0" u="none" strike="noStrike" kern="1200" cap="none" spc="0" normalizeH="0" baseline="0" noProof="0" dirty="0" smtClean="0">
                <a:ln>
                  <a:noFill/>
                </a:ln>
                <a:solidFill>
                  <a:prstClr val="white"/>
                </a:solidFill>
                <a:effectLst/>
                <a:uLnTx/>
                <a:uFillTx/>
                <a:latin typeface="Calibri" panose="020F0502020204030204" pitchFamily="34" charset="0"/>
                <a:ea typeface="MS PGothic" panose="020B0600070205080204" pitchFamily="34" charset="-128"/>
                <a:cs typeface="+mn-cs"/>
              </a:rPr>
              <a:t>How we train</a:t>
            </a:r>
          </a:p>
        </p:txBody>
      </p:sp>
      <p:graphicFrame>
        <p:nvGraphicFramePr>
          <p:cNvPr id="6" name="Diagram 5"/>
          <p:cNvGraphicFramePr/>
          <p:nvPr>
            <p:extLst>
              <p:ext uri="{D42A27DB-BD31-4B8C-83A1-F6EECF244321}">
                <p14:modId xmlns:p14="http://schemas.microsoft.com/office/powerpoint/2010/main" val="2892974496"/>
              </p:ext>
            </p:extLst>
          </p:nvPr>
        </p:nvGraphicFramePr>
        <p:xfrm>
          <a:off x="3004065" y="1960548"/>
          <a:ext cx="3552638" cy="36523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extLst>
              <p:ext uri="{D42A27DB-BD31-4B8C-83A1-F6EECF244321}">
                <p14:modId xmlns:p14="http://schemas.microsoft.com/office/powerpoint/2010/main" val="1735905656"/>
              </p:ext>
            </p:extLst>
          </p:nvPr>
        </p:nvGraphicFramePr>
        <p:xfrm>
          <a:off x="3408837" y="2641676"/>
          <a:ext cx="2743095" cy="23932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TextBox 8"/>
          <p:cNvSpPr txBox="1"/>
          <p:nvPr/>
        </p:nvSpPr>
        <p:spPr>
          <a:xfrm rot="4425245">
            <a:off x="4367282" y="3005922"/>
            <a:ext cx="1942978" cy="1299250"/>
          </a:xfrm>
          <a:prstGeom prst="rect">
            <a:avLst/>
          </a:prstGeom>
          <a:noFill/>
        </p:spPr>
        <p:txBody>
          <a:bodyPr wrap="none" rtlCol="0">
            <a:prstTxWarp prst="textArchUp">
              <a:avLst/>
            </a:prstTxWarp>
            <a:spAutoFit/>
          </a:bodyPr>
          <a:lstStyle/>
          <a:p>
            <a:pPr algn="ctr"/>
            <a:r>
              <a:rPr lang="en-AU" sz="1100" b="1" dirty="0" smtClean="0">
                <a:latin typeface="Arial" panose="020B0604020202020204" pitchFamily="34" charset="0"/>
                <a:cs typeface="Arial" panose="020B0604020202020204" pitchFamily="34" charset="0"/>
              </a:rPr>
              <a:t>INDIVIDUAL AND UNIT TRAINING</a:t>
            </a:r>
            <a:endParaRPr lang="en-AU" sz="1100" b="1" dirty="0">
              <a:latin typeface="Arial" panose="020B0604020202020204" pitchFamily="34" charset="0"/>
              <a:cs typeface="Arial" panose="020B0604020202020204" pitchFamily="34" charset="0"/>
            </a:endParaRPr>
          </a:p>
        </p:txBody>
      </p:sp>
      <p:sp>
        <p:nvSpPr>
          <p:cNvPr id="10" name="TextBox 9"/>
          <p:cNvSpPr txBox="1"/>
          <p:nvPr/>
        </p:nvSpPr>
        <p:spPr>
          <a:xfrm rot="17879043">
            <a:off x="3975807" y="3103292"/>
            <a:ext cx="1576522" cy="1462883"/>
          </a:xfrm>
          <a:prstGeom prst="rect">
            <a:avLst/>
          </a:prstGeom>
          <a:noFill/>
        </p:spPr>
        <p:txBody>
          <a:bodyPr wrap="none" rtlCol="0">
            <a:prstTxWarp prst="textArchUp">
              <a:avLst/>
            </a:prstTxWarp>
            <a:spAutoFit/>
          </a:bodyPr>
          <a:lstStyle/>
          <a:p>
            <a:pPr algn="ctr"/>
            <a:r>
              <a:rPr lang="en-AU" sz="1100" b="1" dirty="0" smtClean="0">
                <a:latin typeface="Arial" panose="020B0604020202020204" pitchFamily="34" charset="0"/>
                <a:cs typeface="Arial" panose="020B0604020202020204" pitchFamily="34" charset="0"/>
              </a:rPr>
              <a:t>CERT EX TRG</a:t>
            </a:r>
            <a:endParaRPr lang="en-AU" sz="1100" b="1" dirty="0">
              <a:latin typeface="Arial" panose="020B0604020202020204" pitchFamily="34" charset="0"/>
              <a:cs typeface="Arial" panose="020B0604020202020204" pitchFamily="34" charset="0"/>
            </a:endParaRPr>
          </a:p>
        </p:txBody>
      </p:sp>
      <p:sp>
        <p:nvSpPr>
          <p:cNvPr id="11" name="TextBox 10"/>
          <p:cNvSpPr txBox="1"/>
          <p:nvPr/>
        </p:nvSpPr>
        <p:spPr>
          <a:xfrm>
            <a:off x="4007573" y="3155187"/>
            <a:ext cx="1576522" cy="1458540"/>
          </a:xfrm>
          <a:prstGeom prst="rect">
            <a:avLst/>
          </a:prstGeom>
          <a:noFill/>
        </p:spPr>
        <p:txBody>
          <a:bodyPr wrap="none" rtlCol="0">
            <a:prstTxWarp prst="textArchDown">
              <a:avLst/>
            </a:prstTxWarp>
            <a:spAutoFit/>
          </a:bodyPr>
          <a:lstStyle/>
          <a:p>
            <a:pPr algn="ctr"/>
            <a:r>
              <a:rPr lang="en-AU" sz="1100" b="1" dirty="0" smtClean="0">
                <a:latin typeface="Arial" panose="020B0604020202020204" pitchFamily="34" charset="0"/>
                <a:cs typeface="Arial" panose="020B0604020202020204" pitchFamily="34" charset="0"/>
              </a:rPr>
              <a:t>SPECIALIST TRG</a:t>
            </a:r>
            <a:endParaRPr lang="en-AU" sz="1100" b="1" dirty="0">
              <a:latin typeface="Arial" panose="020B0604020202020204" pitchFamily="34" charset="0"/>
              <a:cs typeface="Arial" panose="020B0604020202020204" pitchFamily="34" charset="0"/>
            </a:endParaRPr>
          </a:p>
        </p:txBody>
      </p:sp>
      <p:sp>
        <p:nvSpPr>
          <p:cNvPr id="12" name="TextBox 11"/>
          <p:cNvSpPr txBox="1"/>
          <p:nvPr/>
        </p:nvSpPr>
        <p:spPr>
          <a:xfrm rot="3319700">
            <a:off x="4007573" y="3145759"/>
            <a:ext cx="1576522" cy="1458540"/>
          </a:xfrm>
          <a:prstGeom prst="rect">
            <a:avLst/>
          </a:prstGeom>
          <a:noFill/>
        </p:spPr>
        <p:txBody>
          <a:bodyPr wrap="none" rtlCol="0">
            <a:prstTxWarp prst="textArchUp">
              <a:avLst/>
            </a:prstTxWarp>
            <a:spAutoFit/>
          </a:bodyPr>
          <a:lstStyle/>
          <a:p>
            <a:pPr algn="ctr"/>
            <a:r>
              <a:rPr lang="en-AU" sz="1100" b="1" dirty="0" smtClean="0">
                <a:latin typeface="Arial" panose="020B0604020202020204" pitchFamily="34" charset="0"/>
                <a:cs typeface="Arial" panose="020B0604020202020204" pitchFamily="34" charset="0"/>
              </a:rPr>
              <a:t>IET TRAINING</a:t>
            </a:r>
            <a:endParaRPr lang="en-AU" sz="1100" b="1" dirty="0">
              <a:latin typeface="Arial" panose="020B0604020202020204" pitchFamily="34" charset="0"/>
              <a:cs typeface="Arial" panose="020B0604020202020204" pitchFamily="34" charset="0"/>
            </a:endParaRPr>
          </a:p>
        </p:txBody>
      </p:sp>
      <p:grpSp>
        <p:nvGrpSpPr>
          <p:cNvPr id="16" name="Group 15"/>
          <p:cNvGrpSpPr/>
          <p:nvPr/>
        </p:nvGrpSpPr>
        <p:grpSpPr>
          <a:xfrm>
            <a:off x="4282022" y="3305589"/>
            <a:ext cx="967680" cy="967680"/>
            <a:chOff x="145662" y="145672"/>
            <a:chExt cx="967680" cy="967680"/>
          </a:xfrm>
        </p:grpSpPr>
        <p:sp>
          <p:nvSpPr>
            <p:cNvPr id="17" name="Oval 16"/>
            <p:cNvSpPr/>
            <p:nvPr/>
          </p:nvSpPr>
          <p:spPr>
            <a:xfrm>
              <a:off x="145662" y="145672"/>
              <a:ext cx="967680" cy="967680"/>
            </a:xfrm>
            <a:prstGeom prst="ellipse">
              <a:avLst/>
            </a:prstGeom>
            <a:solidFill>
              <a:schemeClr val="bg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Oval 4"/>
            <p:cNvSpPr txBox="1"/>
            <p:nvPr/>
          </p:nvSpPr>
          <p:spPr>
            <a:xfrm>
              <a:off x="306942" y="306952"/>
              <a:ext cx="645120" cy="6451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smtClean="0">
                  <a:solidFill>
                    <a:schemeClr val="tx1"/>
                  </a:solidFill>
                  <a:latin typeface="Arial" panose="020B0604020202020204" pitchFamily="34" charset="0"/>
                  <a:cs typeface="Arial" panose="020B0604020202020204" pitchFamily="34" charset="0"/>
                </a:rPr>
                <a:t>AB INITIO TRAINING</a:t>
              </a:r>
              <a:endParaRPr lang="en-US" sz="1000" kern="1200" dirty="0">
                <a:solidFill>
                  <a:schemeClr val="tx1"/>
                </a:solidFill>
                <a:latin typeface="Arial" panose="020B0604020202020204" pitchFamily="34" charset="0"/>
                <a:cs typeface="Arial" panose="020B0604020202020204" pitchFamily="34" charset="0"/>
              </a:endParaRPr>
            </a:p>
          </p:txBody>
        </p:sp>
      </p:grpSp>
      <p:sp>
        <p:nvSpPr>
          <p:cNvPr id="22" name="Rectangle 21"/>
          <p:cNvSpPr/>
          <p:nvPr/>
        </p:nvSpPr>
        <p:spPr>
          <a:xfrm>
            <a:off x="3257138" y="1291767"/>
            <a:ext cx="3260035" cy="784886"/>
          </a:xfrm>
          <a:prstGeom prst="rect">
            <a:avLst/>
          </a:prstGeom>
          <a:solidFill>
            <a:srgbClr val="3D4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ts val="300"/>
              </a:spcBef>
              <a:spcAft>
                <a:spcPts val="300"/>
              </a:spcAft>
            </a:pPr>
            <a:r>
              <a:rPr lang="en-AU" sz="1200" dirty="0" smtClean="0">
                <a:solidFill>
                  <a:schemeClr val="bg1"/>
                </a:solidFill>
                <a:cs typeface="Arial" panose="020B0604020202020204" pitchFamily="34" charset="0"/>
              </a:rPr>
              <a:t>The 2nd Division force generates personnel capable of supporting the ADF training and operational requirements. </a:t>
            </a:r>
          </a:p>
        </p:txBody>
      </p:sp>
      <p:pic>
        <p:nvPicPr>
          <p:cNvPr id="2" name="Picture 1"/>
          <p:cNvPicPr>
            <a:picLocks noChangeAspect="1"/>
          </p:cNvPicPr>
          <p:nvPr/>
        </p:nvPicPr>
        <p:blipFill>
          <a:blip r:embed="rId13"/>
          <a:stretch>
            <a:fillRect/>
          </a:stretch>
        </p:blipFill>
        <p:spPr>
          <a:xfrm>
            <a:off x="6721769" y="4975186"/>
            <a:ext cx="2260741" cy="1500097"/>
          </a:xfrm>
          <a:prstGeom prst="rect">
            <a:avLst/>
          </a:prstGeom>
        </p:spPr>
      </p:pic>
      <p:sp>
        <p:nvSpPr>
          <p:cNvPr id="24" name="Rectangle 23"/>
          <p:cNvSpPr/>
          <p:nvPr/>
        </p:nvSpPr>
        <p:spPr>
          <a:xfrm>
            <a:off x="3257137" y="5606300"/>
            <a:ext cx="3260035" cy="1061049"/>
          </a:xfrm>
          <a:prstGeom prst="rect">
            <a:avLst/>
          </a:prstGeom>
          <a:solidFill>
            <a:srgbClr val="3D4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ts val="300"/>
              </a:spcBef>
              <a:spcAft>
                <a:spcPts val="300"/>
              </a:spcAft>
            </a:pPr>
            <a:r>
              <a:rPr lang="en-AU" sz="1200" dirty="0" smtClean="0">
                <a:solidFill>
                  <a:schemeClr val="bg1"/>
                </a:solidFill>
                <a:cs typeface="Arial" panose="020B0604020202020204" pitchFamily="34" charset="0"/>
              </a:rPr>
              <a:t>The 2nd Division conducts training all over Australia to enable all Reserve members. 8 Bde is our training Bde and is responsible for scheduling and managing courses. </a:t>
            </a:r>
          </a:p>
        </p:txBody>
      </p:sp>
      <p:pic>
        <p:nvPicPr>
          <p:cNvPr id="25" name="Picture 24"/>
          <p:cNvPicPr>
            <a:picLocks noChangeAspect="1"/>
          </p:cNvPicPr>
          <p:nvPr/>
        </p:nvPicPr>
        <p:blipFill>
          <a:blip r:embed="rId14"/>
          <a:stretch>
            <a:fillRect/>
          </a:stretch>
        </p:blipFill>
        <p:spPr>
          <a:xfrm>
            <a:off x="6651307" y="1519786"/>
            <a:ext cx="2434130" cy="1512258"/>
          </a:xfrm>
          <a:prstGeom prst="rect">
            <a:avLst/>
          </a:prstGeom>
        </p:spPr>
      </p:pic>
      <p:pic>
        <p:nvPicPr>
          <p:cNvPr id="4" name="Picture 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78672" y="1346258"/>
            <a:ext cx="2477510" cy="1652708"/>
          </a:xfrm>
          <a:prstGeom prst="rect">
            <a:avLst/>
          </a:prstGeom>
        </p:spPr>
      </p:pic>
      <p:pic>
        <p:nvPicPr>
          <p:cNvPr id="5" name="Picture 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78672" y="4861404"/>
            <a:ext cx="2449984" cy="1727662"/>
          </a:xfrm>
          <a:prstGeom prst="rect">
            <a:avLst/>
          </a:prstGeom>
        </p:spPr>
      </p:pic>
      <p:pic>
        <p:nvPicPr>
          <p:cNvPr id="13" name="Picture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11547" y="3141598"/>
            <a:ext cx="2411760" cy="1608845"/>
          </a:xfrm>
          <a:prstGeom prst="rect">
            <a:avLst/>
          </a:prstGeom>
        </p:spPr>
      </p:pic>
      <p:sp>
        <p:nvSpPr>
          <p:cNvPr id="26" name="Rectangle 25"/>
          <p:cNvSpPr/>
          <p:nvPr/>
        </p:nvSpPr>
        <p:spPr>
          <a:xfrm>
            <a:off x="6768158" y="3202731"/>
            <a:ext cx="2167964" cy="1547712"/>
          </a:xfrm>
          <a:prstGeom prst="rect">
            <a:avLst/>
          </a:prstGeom>
          <a:solidFill>
            <a:srgbClr val="5338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ts val="300"/>
              </a:spcBef>
              <a:spcAft>
                <a:spcPts val="300"/>
              </a:spcAft>
            </a:pPr>
            <a:r>
              <a:rPr lang="en-AU" sz="1200" dirty="0">
                <a:solidFill>
                  <a:schemeClr val="bg1"/>
                </a:solidFill>
                <a:cs typeface="Arial" panose="020B0604020202020204" pitchFamily="34" charset="0"/>
              </a:rPr>
              <a:t>The members within the Reserves builds on essential all-Corps skills </a:t>
            </a:r>
            <a:r>
              <a:rPr lang="en-AU" sz="1200" dirty="0">
                <a:cs typeface="Arial" panose="020B0604020202020204" pitchFamily="34" charset="0"/>
              </a:rPr>
              <a:t>and</a:t>
            </a:r>
            <a:r>
              <a:rPr lang="en-AU" sz="1200" dirty="0">
                <a:solidFill>
                  <a:schemeClr val="bg1"/>
                </a:solidFill>
                <a:cs typeface="Arial" panose="020B0604020202020204" pitchFamily="34" charset="0"/>
              </a:rPr>
              <a:t> the combat mindset to support the Chief of Army’s four command themes of Preparedness, People, Profession and Potential</a:t>
            </a:r>
            <a:r>
              <a:rPr lang="en-AU" sz="1200" dirty="0" smtClean="0">
                <a:solidFill>
                  <a:schemeClr val="bg1"/>
                </a:solidFill>
                <a:cs typeface="Arial" panose="020B0604020202020204" pitchFamily="34" charset="0"/>
              </a:rPr>
              <a:t>.</a:t>
            </a:r>
            <a:endParaRPr lang="en-AU" sz="1200" dirty="0">
              <a:solidFill>
                <a:schemeClr val="bg1"/>
              </a:solidFill>
              <a:cs typeface="Arial" panose="020B0604020202020204" pitchFamily="34" charset="0"/>
            </a:endParaRPr>
          </a:p>
        </p:txBody>
      </p:sp>
      <p:sp>
        <p:nvSpPr>
          <p:cNvPr id="21" name="TextBox 20"/>
          <p:cNvSpPr txBox="1"/>
          <p:nvPr/>
        </p:nvSpPr>
        <p:spPr>
          <a:xfrm rot="17125341">
            <a:off x="3227328" y="2974847"/>
            <a:ext cx="1942978" cy="1299250"/>
          </a:xfrm>
          <a:prstGeom prst="rect">
            <a:avLst/>
          </a:prstGeom>
          <a:noFill/>
        </p:spPr>
        <p:txBody>
          <a:bodyPr wrap="none" rtlCol="0">
            <a:prstTxWarp prst="textArchUp">
              <a:avLst/>
            </a:prstTxWarp>
            <a:spAutoFit/>
          </a:bodyPr>
          <a:lstStyle/>
          <a:p>
            <a:pPr algn="ctr"/>
            <a:r>
              <a:rPr lang="en-AU" sz="1100" b="1" dirty="0" smtClean="0">
                <a:latin typeface="Arial" panose="020B0604020202020204" pitchFamily="34" charset="0"/>
                <a:cs typeface="Arial" panose="020B0604020202020204" pitchFamily="34" charset="0"/>
              </a:rPr>
              <a:t>DOMESTIC RESPONSE </a:t>
            </a:r>
            <a:endParaRPr lang="en-AU" sz="11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28143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1781175" y="3217863"/>
            <a:ext cx="1038225" cy="0"/>
          </a:xfrm>
          <a:prstGeom prst="line">
            <a:avLst/>
          </a:prstGeom>
          <a:ln w="127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45059" name="Rectangle 15"/>
          <p:cNvSpPr>
            <a:spLocks noChangeArrowheads="1"/>
          </p:cNvSpPr>
          <p:nvPr/>
        </p:nvSpPr>
        <p:spPr bwMode="auto">
          <a:xfrm>
            <a:off x="142875" y="1397000"/>
            <a:ext cx="8905875"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AU" alt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17" name="Freeform 16"/>
          <p:cNvSpPr/>
          <p:nvPr/>
        </p:nvSpPr>
        <p:spPr bwMode="auto">
          <a:xfrm>
            <a:off x="6986147" y="2931423"/>
            <a:ext cx="682108" cy="2458741"/>
          </a:xfrm>
          <a:custGeom>
            <a:avLst/>
            <a:gdLst/>
            <a:ahLst/>
            <a:cxnLst/>
            <a:rect l="0" t="0" r="0" b="0"/>
            <a:pathLst>
              <a:path>
                <a:moveTo>
                  <a:pt x="0" y="0"/>
                </a:moveTo>
                <a:lnTo>
                  <a:pt x="0" y="2458741"/>
                </a:lnTo>
                <a:lnTo>
                  <a:pt x="682054" y="2458741"/>
                </a:lnTo>
              </a:path>
            </a:pathLst>
          </a:custGeom>
          <a:noFill/>
          <a:ln>
            <a:solidFill>
              <a:schemeClr val="bg1">
                <a:lumMod val="50000"/>
              </a:schemeClr>
            </a:solidFill>
          </a:ln>
          <a:scene3d>
            <a:camera prst="orthographicFront"/>
            <a:lightRig rig="threePt" dir="t"/>
          </a:scene3d>
          <a:sp3d contourW="12700">
            <a:contourClr>
              <a:schemeClr val="bg1"/>
            </a:contourClr>
          </a:sp3d>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Freeform 17"/>
          <p:cNvSpPr/>
          <p:nvPr/>
        </p:nvSpPr>
        <p:spPr bwMode="auto">
          <a:xfrm>
            <a:off x="6986147" y="2931423"/>
            <a:ext cx="680343" cy="1952119"/>
          </a:xfrm>
          <a:custGeom>
            <a:avLst/>
            <a:gdLst/>
            <a:ahLst/>
            <a:cxnLst/>
            <a:rect l="0" t="0" r="0" b="0"/>
            <a:pathLst>
              <a:path>
                <a:moveTo>
                  <a:pt x="0" y="0"/>
                </a:moveTo>
                <a:lnTo>
                  <a:pt x="0" y="1952119"/>
                </a:lnTo>
                <a:lnTo>
                  <a:pt x="680289" y="1952119"/>
                </a:lnTo>
              </a:path>
            </a:pathLst>
          </a:custGeom>
          <a:noFill/>
          <a:ln>
            <a:solidFill>
              <a:schemeClr val="bg1">
                <a:lumMod val="50000"/>
              </a:schemeClr>
            </a:solidFill>
          </a:ln>
          <a:scene3d>
            <a:camera prst="orthographicFront"/>
            <a:lightRig rig="threePt" dir="t"/>
          </a:scene3d>
          <a:sp3d contourW="12700">
            <a:contourClr>
              <a:schemeClr val="bg1"/>
            </a:contourClr>
          </a:sp3d>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Freeform 18"/>
          <p:cNvSpPr/>
          <p:nvPr/>
        </p:nvSpPr>
        <p:spPr bwMode="auto">
          <a:xfrm>
            <a:off x="6986147" y="2931423"/>
            <a:ext cx="679452" cy="1464186"/>
          </a:xfrm>
          <a:custGeom>
            <a:avLst/>
            <a:gdLst/>
            <a:ahLst/>
            <a:cxnLst/>
            <a:rect l="0" t="0" r="0" b="0"/>
            <a:pathLst>
              <a:path>
                <a:moveTo>
                  <a:pt x="0" y="0"/>
                </a:moveTo>
                <a:lnTo>
                  <a:pt x="0" y="1464186"/>
                </a:lnTo>
                <a:lnTo>
                  <a:pt x="679398" y="1464186"/>
                </a:lnTo>
              </a:path>
            </a:pathLst>
          </a:custGeom>
          <a:noFill/>
          <a:ln>
            <a:solidFill>
              <a:schemeClr val="bg1">
                <a:lumMod val="50000"/>
              </a:schemeClr>
            </a:solidFill>
          </a:ln>
          <a:scene3d>
            <a:camera prst="orthographicFront"/>
            <a:lightRig rig="threePt" dir="t"/>
          </a:scene3d>
          <a:sp3d contourW="12700">
            <a:contourClr>
              <a:schemeClr val="bg1"/>
            </a:contourClr>
          </a:sp3d>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Freeform 19"/>
          <p:cNvSpPr/>
          <p:nvPr/>
        </p:nvSpPr>
        <p:spPr bwMode="auto">
          <a:xfrm>
            <a:off x="6986147" y="2931423"/>
            <a:ext cx="669062" cy="960785"/>
          </a:xfrm>
          <a:custGeom>
            <a:avLst/>
            <a:gdLst/>
            <a:ahLst/>
            <a:cxnLst/>
            <a:rect l="0" t="0" r="0" b="0"/>
            <a:pathLst>
              <a:path>
                <a:moveTo>
                  <a:pt x="0" y="0"/>
                </a:moveTo>
                <a:lnTo>
                  <a:pt x="0" y="960785"/>
                </a:lnTo>
                <a:lnTo>
                  <a:pt x="669009" y="960785"/>
                </a:lnTo>
              </a:path>
            </a:pathLst>
          </a:custGeom>
          <a:noFill/>
          <a:ln>
            <a:solidFill>
              <a:schemeClr val="bg1">
                <a:lumMod val="50000"/>
              </a:schemeClr>
            </a:solidFill>
          </a:ln>
          <a:scene3d>
            <a:camera prst="orthographicFront"/>
            <a:lightRig rig="threePt" dir="t"/>
          </a:scene3d>
          <a:sp3d contourW="12700">
            <a:contourClr>
              <a:schemeClr val="bg1"/>
            </a:contourClr>
          </a:sp3d>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1" name="Freeform 20"/>
          <p:cNvSpPr/>
          <p:nvPr/>
        </p:nvSpPr>
        <p:spPr bwMode="auto">
          <a:xfrm>
            <a:off x="6986147" y="2931423"/>
            <a:ext cx="666414" cy="460029"/>
          </a:xfrm>
          <a:custGeom>
            <a:avLst/>
            <a:gdLst/>
            <a:ahLst/>
            <a:cxnLst/>
            <a:rect l="0" t="0" r="0" b="0"/>
            <a:pathLst>
              <a:path>
                <a:moveTo>
                  <a:pt x="0" y="0"/>
                </a:moveTo>
                <a:lnTo>
                  <a:pt x="0" y="460029"/>
                </a:lnTo>
                <a:lnTo>
                  <a:pt x="666361" y="460029"/>
                </a:lnTo>
              </a:path>
            </a:pathLst>
          </a:custGeom>
          <a:noFill/>
          <a:ln>
            <a:solidFill>
              <a:schemeClr val="bg1">
                <a:lumMod val="50000"/>
              </a:schemeClr>
            </a:solidFill>
          </a:ln>
          <a:scene3d>
            <a:camera prst="orthographicFront"/>
            <a:lightRig rig="threePt" dir="t"/>
          </a:scene3d>
          <a:sp3d contourW="12700">
            <a:contourClr>
              <a:schemeClr val="bg1"/>
            </a:contourClr>
          </a:sp3d>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2" name="Freeform 21"/>
          <p:cNvSpPr/>
          <p:nvPr/>
        </p:nvSpPr>
        <p:spPr bwMode="auto">
          <a:xfrm>
            <a:off x="4674137" y="1960352"/>
            <a:ext cx="2825628" cy="496334"/>
          </a:xfrm>
          <a:custGeom>
            <a:avLst/>
            <a:gdLst/>
            <a:ahLst/>
            <a:cxnLst/>
            <a:rect l="0" t="0" r="0" b="0"/>
            <a:pathLst>
              <a:path>
                <a:moveTo>
                  <a:pt x="0" y="0"/>
                </a:moveTo>
                <a:lnTo>
                  <a:pt x="0" y="474790"/>
                </a:lnTo>
                <a:lnTo>
                  <a:pt x="2825403" y="474790"/>
                </a:lnTo>
                <a:lnTo>
                  <a:pt x="2825403" y="496334"/>
                </a:lnTo>
              </a:path>
            </a:pathLst>
          </a:custGeom>
          <a:noFill/>
          <a:ln>
            <a:solidFill>
              <a:schemeClr val="bg1">
                <a:lumMod val="50000"/>
              </a:schemeClr>
            </a:solidFill>
          </a:ln>
          <a:scene3d>
            <a:camera prst="orthographicFront"/>
            <a:lightRig rig="threePt" dir="t"/>
          </a:scene3d>
          <a:sp3d contourW="12700">
            <a:contourClr>
              <a:schemeClr val="bg1"/>
            </a:contourClr>
          </a:sp3d>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3" name="Freeform 22"/>
          <p:cNvSpPr/>
          <p:nvPr/>
        </p:nvSpPr>
        <p:spPr bwMode="auto">
          <a:xfrm>
            <a:off x="4637164" y="2930492"/>
            <a:ext cx="713422" cy="2725403"/>
          </a:xfrm>
          <a:custGeom>
            <a:avLst/>
            <a:gdLst/>
            <a:ahLst/>
            <a:cxnLst/>
            <a:rect l="0" t="0" r="0" b="0"/>
            <a:pathLst>
              <a:path>
                <a:moveTo>
                  <a:pt x="0" y="0"/>
                </a:moveTo>
                <a:lnTo>
                  <a:pt x="0" y="2725403"/>
                </a:lnTo>
                <a:lnTo>
                  <a:pt x="713365" y="2725403"/>
                </a:lnTo>
              </a:path>
            </a:pathLst>
          </a:custGeom>
          <a:noFill/>
          <a:ln>
            <a:solidFill>
              <a:schemeClr val="bg1">
                <a:lumMod val="50000"/>
              </a:schemeClr>
            </a:solidFill>
          </a:ln>
          <a:scene3d>
            <a:camera prst="orthographicFront"/>
            <a:lightRig rig="threePt" dir="t"/>
          </a:scene3d>
          <a:sp3d contourW="12700">
            <a:contourClr>
              <a:schemeClr val="bg1"/>
            </a:contourClr>
          </a:sp3d>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4" name="Freeform 23"/>
          <p:cNvSpPr/>
          <p:nvPr/>
        </p:nvSpPr>
        <p:spPr bwMode="auto">
          <a:xfrm>
            <a:off x="4637164" y="2930492"/>
            <a:ext cx="715185" cy="3167013"/>
          </a:xfrm>
          <a:custGeom>
            <a:avLst/>
            <a:gdLst/>
            <a:ahLst/>
            <a:cxnLst/>
            <a:rect l="0" t="0" r="0" b="0"/>
            <a:pathLst>
              <a:path>
                <a:moveTo>
                  <a:pt x="0" y="0"/>
                </a:moveTo>
                <a:lnTo>
                  <a:pt x="0" y="3167013"/>
                </a:lnTo>
                <a:lnTo>
                  <a:pt x="715128" y="3167013"/>
                </a:lnTo>
              </a:path>
            </a:pathLst>
          </a:custGeom>
          <a:noFill/>
          <a:ln>
            <a:solidFill>
              <a:schemeClr val="bg1">
                <a:lumMod val="50000"/>
              </a:schemeClr>
            </a:solidFill>
          </a:ln>
          <a:scene3d>
            <a:camera prst="orthographicFront"/>
            <a:lightRig rig="threePt" dir="t"/>
          </a:scene3d>
          <a:sp3d contourW="12700">
            <a:contourClr>
              <a:schemeClr val="bg1"/>
            </a:contourClr>
          </a:sp3d>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5" name="Freeform 24"/>
          <p:cNvSpPr/>
          <p:nvPr/>
        </p:nvSpPr>
        <p:spPr bwMode="auto">
          <a:xfrm>
            <a:off x="4637164" y="2930492"/>
            <a:ext cx="710774" cy="2271654"/>
          </a:xfrm>
          <a:custGeom>
            <a:avLst/>
            <a:gdLst/>
            <a:ahLst/>
            <a:cxnLst/>
            <a:rect l="0" t="0" r="0" b="0"/>
            <a:pathLst>
              <a:path>
                <a:moveTo>
                  <a:pt x="0" y="0"/>
                </a:moveTo>
                <a:lnTo>
                  <a:pt x="0" y="2271654"/>
                </a:lnTo>
                <a:lnTo>
                  <a:pt x="710717" y="2271654"/>
                </a:lnTo>
              </a:path>
            </a:pathLst>
          </a:custGeom>
          <a:noFill/>
          <a:ln>
            <a:solidFill>
              <a:schemeClr val="bg1">
                <a:lumMod val="50000"/>
              </a:schemeClr>
            </a:solidFill>
          </a:ln>
          <a:scene3d>
            <a:camera prst="orthographicFront"/>
            <a:lightRig rig="threePt" dir="t"/>
          </a:scene3d>
          <a:sp3d contourW="12700">
            <a:contourClr>
              <a:schemeClr val="bg1"/>
            </a:contourClr>
          </a:sp3d>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6" name="Freeform 25"/>
          <p:cNvSpPr/>
          <p:nvPr/>
        </p:nvSpPr>
        <p:spPr bwMode="auto">
          <a:xfrm>
            <a:off x="4637164" y="2930492"/>
            <a:ext cx="708124" cy="1810456"/>
          </a:xfrm>
          <a:custGeom>
            <a:avLst/>
            <a:gdLst/>
            <a:ahLst/>
            <a:cxnLst/>
            <a:rect l="0" t="0" r="0" b="0"/>
            <a:pathLst>
              <a:path>
                <a:moveTo>
                  <a:pt x="0" y="0"/>
                </a:moveTo>
                <a:lnTo>
                  <a:pt x="0" y="1810456"/>
                </a:lnTo>
                <a:lnTo>
                  <a:pt x="708068" y="1810456"/>
                </a:lnTo>
              </a:path>
            </a:pathLst>
          </a:custGeom>
          <a:noFill/>
          <a:ln>
            <a:solidFill>
              <a:schemeClr val="bg1">
                <a:lumMod val="50000"/>
              </a:schemeClr>
            </a:solidFill>
          </a:ln>
          <a:scene3d>
            <a:camera prst="orthographicFront"/>
            <a:lightRig rig="threePt" dir="t"/>
          </a:scene3d>
          <a:sp3d contourW="12700">
            <a:contourClr>
              <a:schemeClr val="bg1"/>
            </a:contourClr>
          </a:sp3d>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7" name="Freeform 26"/>
          <p:cNvSpPr/>
          <p:nvPr/>
        </p:nvSpPr>
        <p:spPr bwMode="auto">
          <a:xfrm>
            <a:off x="4637164" y="2930492"/>
            <a:ext cx="707241" cy="1348376"/>
          </a:xfrm>
          <a:custGeom>
            <a:avLst/>
            <a:gdLst/>
            <a:ahLst/>
            <a:cxnLst/>
            <a:rect l="0" t="0" r="0" b="0"/>
            <a:pathLst>
              <a:path>
                <a:moveTo>
                  <a:pt x="0" y="0"/>
                </a:moveTo>
                <a:lnTo>
                  <a:pt x="0" y="1348376"/>
                </a:lnTo>
                <a:lnTo>
                  <a:pt x="707185" y="1348376"/>
                </a:lnTo>
              </a:path>
            </a:pathLst>
          </a:custGeom>
          <a:noFill/>
          <a:ln>
            <a:solidFill>
              <a:schemeClr val="bg1">
                <a:lumMod val="50000"/>
              </a:schemeClr>
            </a:solidFill>
          </a:ln>
          <a:scene3d>
            <a:camera prst="orthographicFront"/>
            <a:lightRig rig="threePt" dir="t"/>
          </a:scene3d>
          <a:sp3d contourW="12700">
            <a:contourClr>
              <a:schemeClr val="bg1"/>
            </a:contourClr>
          </a:sp3d>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8" name="Freeform 27"/>
          <p:cNvSpPr/>
          <p:nvPr/>
        </p:nvSpPr>
        <p:spPr bwMode="auto">
          <a:xfrm>
            <a:off x="4637164" y="2930492"/>
            <a:ext cx="704595" cy="896678"/>
          </a:xfrm>
          <a:custGeom>
            <a:avLst/>
            <a:gdLst/>
            <a:ahLst/>
            <a:cxnLst/>
            <a:rect l="0" t="0" r="0" b="0"/>
            <a:pathLst>
              <a:path>
                <a:moveTo>
                  <a:pt x="0" y="0"/>
                </a:moveTo>
                <a:lnTo>
                  <a:pt x="0" y="896678"/>
                </a:lnTo>
                <a:lnTo>
                  <a:pt x="704539" y="896678"/>
                </a:lnTo>
              </a:path>
            </a:pathLst>
          </a:custGeom>
          <a:noFill/>
          <a:ln>
            <a:solidFill>
              <a:schemeClr val="bg1">
                <a:lumMod val="50000"/>
              </a:schemeClr>
            </a:solidFill>
          </a:ln>
          <a:scene3d>
            <a:camera prst="orthographicFront"/>
            <a:lightRig rig="threePt" dir="t"/>
          </a:scene3d>
          <a:sp3d contourW="12700">
            <a:contourClr>
              <a:schemeClr val="bg1"/>
            </a:contourClr>
          </a:sp3d>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9" name="Freeform 28"/>
          <p:cNvSpPr/>
          <p:nvPr/>
        </p:nvSpPr>
        <p:spPr bwMode="auto">
          <a:xfrm>
            <a:off x="4637164" y="2930492"/>
            <a:ext cx="701946" cy="452714"/>
          </a:xfrm>
          <a:custGeom>
            <a:avLst/>
            <a:gdLst/>
            <a:ahLst/>
            <a:cxnLst/>
            <a:rect l="0" t="0" r="0" b="0"/>
            <a:pathLst>
              <a:path>
                <a:moveTo>
                  <a:pt x="0" y="0"/>
                </a:moveTo>
                <a:lnTo>
                  <a:pt x="0" y="452714"/>
                </a:lnTo>
                <a:lnTo>
                  <a:pt x="701890" y="452714"/>
                </a:lnTo>
              </a:path>
            </a:pathLst>
          </a:custGeom>
          <a:noFill/>
          <a:ln>
            <a:solidFill>
              <a:schemeClr val="bg1">
                <a:lumMod val="50000"/>
              </a:schemeClr>
            </a:solidFill>
          </a:ln>
          <a:scene3d>
            <a:camera prst="orthographicFront"/>
            <a:lightRig rig="threePt" dir="t"/>
          </a:scene3d>
          <a:sp3d contourW="12700">
            <a:contourClr>
              <a:schemeClr val="bg1"/>
            </a:contourClr>
          </a:sp3d>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0" name="Freeform 29"/>
          <p:cNvSpPr/>
          <p:nvPr/>
        </p:nvSpPr>
        <p:spPr bwMode="auto">
          <a:xfrm>
            <a:off x="4628414" y="1960352"/>
            <a:ext cx="91447" cy="495914"/>
          </a:xfrm>
          <a:custGeom>
            <a:avLst/>
            <a:gdLst/>
            <a:ahLst/>
            <a:cxnLst/>
            <a:rect l="0" t="0" r="0" b="0"/>
            <a:pathLst>
              <a:path>
                <a:moveTo>
                  <a:pt x="45720" y="0"/>
                </a:moveTo>
                <a:lnTo>
                  <a:pt x="45720" y="474370"/>
                </a:lnTo>
                <a:lnTo>
                  <a:pt x="112720" y="474370"/>
                </a:lnTo>
                <a:lnTo>
                  <a:pt x="112720" y="495914"/>
                </a:lnTo>
              </a:path>
            </a:pathLst>
          </a:custGeom>
          <a:noFill/>
          <a:scene3d>
            <a:camera prst="orthographicFront"/>
            <a:lightRig rig="threePt" dir="t"/>
          </a:scene3d>
          <a:sp3d contourW="12700">
            <a:contourClr>
              <a:schemeClr val="bg1"/>
            </a:contourClr>
          </a:sp3d>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1" name="Freeform 30"/>
          <p:cNvSpPr/>
          <p:nvPr/>
        </p:nvSpPr>
        <p:spPr bwMode="auto">
          <a:xfrm>
            <a:off x="3209660" y="3378856"/>
            <a:ext cx="302685" cy="703793"/>
          </a:xfrm>
          <a:custGeom>
            <a:avLst/>
            <a:gdLst/>
            <a:ahLst/>
            <a:cxnLst/>
            <a:rect l="0" t="0" r="0" b="0"/>
            <a:pathLst>
              <a:path>
                <a:moveTo>
                  <a:pt x="0" y="0"/>
                </a:moveTo>
                <a:lnTo>
                  <a:pt x="0" y="703793"/>
                </a:lnTo>
                <a:lnTo>
                  <a:pt x="302661" y="703793"/>
                </a:lnTo>
              </a:path>
            </a:pathLst>
          </a:custGeom>
          <a:noFill/>
          <a:ln>
            <a:solidFill>
              <a:schemeClr val="bg1">
                <a:lumMod val="50000"/>
              </a:schemeClr>
            </a:solidFill>
          </a:ln>
          <a:scene3d>
            <a:camera prst="orthographicFront"/>
            <a:lightRig rig="threePt" dir="t"/>
          </a:scene3d>
          <a:sp3d contourW="12700">
            <a:contourClr>
              <a:schemeClr val="bg1"/>
            </a:contourClr>
          </a:sp3d>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2" name="Freeform 31"/>
          <p:cNvSpPr/>
          <p:nvPr/>
        </p:nvSpPr>
        <p:spPr bwMode="auto">
          <a:xfrm>
            <a:off x="3209660" y="3378856"/>
            <a:ext cx="306612" cy="283616"/>
          </a:xfrm>
          <a:custGeom>
            <a:avLst/>
            <a:gdLst/>
            <a:ahLst/>
            <a:cxnLst/>
            <a:rect l="0" t="0" r="0" b="0"/>
            <a:pathLst>
              <a:path>
                <a:moveTo>
                  <a:pt x="0" y="0"/>
                </a:moveTo>
                <a:lnTo>
                  <a:pt x="0" y="283616"/>
                </a:lnTo>
                <a:lnTo>
                  <a:pt x="306588" y="283616"/>
                </a:lnTo>
              </a:path>
            </a:pathLst>
          </a:custGeom>
          <a:noFill/>
          <a:ln>
            <a:solidFill>
              <a:schemeClr val="bg1">
                <a:lumMod val="50000"/>
              </a:schemeClr>
            </a:solidFill>
          </a:ln>
          <a:scene3d>
            <a:camera prst="orthographicFront"/>
            <a:lightRig rig="threePt" dir="t"/>
          </a:scene3d>
          <a:sp3d contourW="12700">
            <a:contourClr>
              <a:schemeClr val="bg1"/>
            </a:contourClr>
          </a:sp3d>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3" name="Freeform 32"/>
          <p:cNvSpPr/>
          <p:nvPr/>
        </p:nvSpPr>
        <p:spPr bwMode="auto">
          <a:xfrm>
            <a:off x="2691492" y="3378856"/>
            <a:ext cx="174362" cy="2834261"/>
          </a:xfrm>
          <a:custGeom>
            <a:avLst/>
            <a:gdLst/>
            <a:ahLst/>
            <a:cxnLst/>
            <a:rect l="0" t="0" r="0" b="0"/>
            <a:pathLst>
              <a:path>
                <a:moveTo>
                  <a:pt x="174348" y="0"/>
                </a:moveTo>
                <a:lnTo>
                  <a:pt x="174348" y="2834261"/>
                </a:lnTo>
                <a:lnTo>
                  <a:pt x="0" y="2834261"/>
                </a:lnTo>
              </a:path>
            </a:pathLst>
          </a:custGeom>
          <a:noFill/>
          <a:ln>
            <a:noFill/>
          </a:ln>
          <a:scene3d>
            <a:camera prst="orthographicFront"/>
            <a:lightRig rig="threePt" dir="t"/>
          </a:scene3d>
          <a:sp3d contourW="12700">
            <a:contourClr>
              <a:schemeClr val="bg1"/>
            </a:contourClr>
          </a:sp3d>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4" name="Freeform 33"/>
          <p:cNvSpPr/>
          <p:nvPr/>
        </p:nvSpPr>
        <p:spPr bwMode="auto">
          <a:xfrm>
            <a:off x="2683252" y="3378856"/>
            <a:ext cx="182604" cy="2406303"/>
          </a:xfrm>
          <a:custGeom>
            <a:avLst/>
            <a:gdLst/>
            <a:ahLst/>
            <a:cxnLst/>
            <a:rect l="0" t="0" r="0" b="0"/>
            <a:pathLst>
              <a:path>
                <a:moveTo>
                  <a:pt x="182589" y="0"/>
                </a:moveTo>
                <a:lnTo>
                  <a:pt x="182589" y="2406303"/>
                </a:lnTo>
                <a:lnTo>
                  <a:pt x="0" y="2406303"/>
                </a:lnTo>
              </a:path>
            </a:pathLst>
          </a:custGeom>
          <a:noFill/>
          <a:ln>
            <a:noFill/>
          </a:ln>
          <a:scene3d>
            <a:camera prst="orthographicFront"/>
            <a:lightRig rig="threePt" dir="t"/>
          </a:scene3d>
          <a:sp3d contourW="12700">
            <a:contourClr>
              <a:schemeClr val="bg1"/>
            </a:contourClr>
          </a:sp3d>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5" name="Freeform 34"/>
          <p:cNvSpPr/>
          <p:nvPr/>
        </p:nvSpPr>
        <p:spPr bwMode="auto">
          <a:xfrm>
            <a:off x="3025125" y="3378856"/>
            <a:ext cx="184535" cy="1974717"/>
          </a:xfrm>
          <a:custGeom>
            <a:avLst/>
            <a:gdLst/>
            <a:ahLst/>
            <a:cxnLst/>
            <a:rect l="0" t="0" r="0" b="0"/>
            <a:pathLst>
              <a:path>
                <a:moveTo>
                  <a:pt x="184520" y="0"/>
                </a:moveTo>
                <a:lnTo>
                  <a:pt x="184520" y="1974717"/>
                </a:lnTo>
                <a:lnTo>
                  <a:pt x="0" y="1974717"/>
                </a:lnTo>
              </a:path>
            </a:pathLst>
          </a:custGeom>
          <a:noFill/>
          <a:ln>
            <a:solidFill>
              <a:schemeClr val="bg1">
                <a:lumMod val="50000"/>
              </a:schemeClr>
            </a:solidFill>
          </a:ln>
          <a:scene3d>
            <a:camera prst="orthographicFront"/>
            <a:lightRig rig="threePt" dir="t"/>
          </a:scene3d>
          <a:sp3d contourW="12700">
            <a:contourClr>
              <a:schemeClr val="bg1"/>
            </a:contourClr>
          </a:sp3d>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50" name="Freeform 49"/>
          <p:cNvSpPr/>
          <p:nvPr/>
        </p:nvSpPr>
        <p:spPr bwMode="auto">
          <a:xfrm>
            <a:off x="3028436" y="3378856"/>
            <a:ext cx="181223" cy="1541901"/>
          </a:xfrm>
          <a:custGeom>
            <a:avLst/>
            <a:gdLst/>
            <a:ahLst/>
            <a:cxnLst/>
            <a:rect l="0" t="0" r="0" b="0"/>
            <a:pathLst>
              <a:path>
                <a:moveTo>
                  <a:pt x="181209" y="0"/>
                </a:moveTo>
                <a:lnTo>
                  <a:pt x="181209" y="1541901"/>
                </a:lnTo>
                <a:lnTo>
                  <a:pt x="0" y="1541901"/>
                </a:lnTo>
              </a:path>
            </a:pathLst>
          </a:custGeom>
          <a:noFill/>
          <a:ln>
            <a:solidFill>
              <a:schemeClr val="bg1">
                <a:lumMod val="50000"/>
              </a:schemeClr>
            </a:solidFill>
          </a:ln>
          <a:scene3d>
            <a:camera prst="orthographicFront"/>
            <a:lightRig rig="threePt" dir="t"/>
          </a:scene3d>
          <a:sp3d contourW="12700">
            <a:contourClr>
              <a:schemeClr val="bg1"/>
            </a:contourClr>
          </a:sp3d>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51" name="Freeform 50"/>
          <p:cNvSpPr/>
          <p:nvPr/>
        </p:nvSpPr>
        <p:spPr bwMode="auto">
          <a:xfrm>
            <a:off x="3026166" y="3378856"/>
            <a:ext cx="183493" cy="1118453"/>
          </a:xfrm>
          <a:custGeom>
            <a:avLst/>
            <a:gdLst/>
            <a:ahLst/>
            <a:cxnLst/>
            <a:rect l="0" t="0" r="0" b="0"/>
            <a:pathLst>
              <a:path>
                <a:moveTo>
                  <a:pt x="183478" y="0"/>
                </a:moveTo>
                <a:lnTo>
                  <a:pt x="183478" y="1118453"/>
                </a:lnTo>
                <a:lnTo>
                  <a:pt x="0" y="1118453"/>
                </a:lnTo>
              </a:path>
            </a:pathLst>
          </a:custGeom>
          <a:noFill/>
          <a:ln>
            <a:solidFill>
              <a:schemeClr val="bg1">
                <a:lumMod val="50000"/>
              </a:schemeClr>
            </a:solidFill>
          </a:ln>
          <a:scene3d>
            <a:camera prst="orthographicFront"/>
            <a:lightRig rig="threePt" dir="t"/>
          </a:scene3d>
          <a:sp3d contourW="12700">
            <a:contourClr>
              <a:schemeClr val="bg1"/>
            </a:contourClr>
          </a:sp3d>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52" name="Freeform 51"/>
          <p:cNvSpPr/>
          <p:nvPr/>
        </p:nvSpPr>
        <p:spPr bwMode="auto">
          <a:xfrm>
            <a:off x="3020783" y="3378856"/>
            <a:ext cx="181561" cy="705702"/>
          </a:xfrm>
          <a:custGeom>
            <a:avLst/>
            <a:gdLst/>
            <a:ahLst/>
            <a:cxnLst/>
            <a:rect l="0" t="0" r="0" b="0"/>
            <a:pathLst>
              <a:path>
                <a:moveTo>
                  <a:pt x="181547" y="0"/>
                </a:moveTo>
                <a:lnTo>
                  <a:pt x="181547" y="705702"/>
                </a:lnTo>
                <a:lnTo>
                  <a:pt x="0" y="705702"/>
                </a:lnTo>
              </a:path>
            </a:pathLst>
          </a:custGeom>
          <a:noFill/>
          <a:ln>
            <a:solidFill>
              <a:schemeClr val="bg1">
                <a:lumMod val="50000"/>
              </a:schemeClr>
            </a:solidFill>
          </a:ln>
          <a:scene3d>
            <a:camera prst="orthographicFront"/>
            <a:lightRig rig="threePt" dir="t"/>
          </a:scene3d>
          <a:sp3d contourW="12700">
            <a:contourClr>
              <a:schemeClr val="bg1"/>
            </a:contourClr>
          </a:sp3d>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53" name="Freeform 52"/>
          <p:cNvSpPr/>
          <p:nvPr/>
        </p:nvSpPr>
        <p:spPr bwMode="auto">
          <a:xfrm>
            <a:off x="3014157" y="3378856"/>
            <a:ext cx="188187" cy="290802"/>
          </a:xfrm>
          <a:custGeom>
            <a:avLst/>
            <a:gdLst/>
            <a:ahLst/>
            <a:cxnLst/>
            <a:rect l="0" t="0" r="0" b="0"/>
            <a:pathLst>
              <a:path>
                <a:moveTo>
                  <a:pt x="188172" y="0"/>
                </a:moveTo>
                <a:lnTo>
                  <a:pt x="188172" y="290802"/>
                </a:lnTo>
                <a:lnTo>
                  <a:pt x="0" y="290802"/>
                </a:lnTo>
              </a:path>
            </a:pathLst>
          </a:custGeom>
          <a:noFill/>
          <a:ln>
            <a:solidFill>
              <a:schemeClr val="bg1">
                <a:lumMod val="50000"/>
              </a:schemeClr>
            </a:solidFill>
          </a:ln>
          <a:scene3d>
            <a:camera prst="orthographicFront"/>
            <a:lightRig rig="threePt" dir="t"/>
          </a:scene3d>
          <a:sp3d contourW="12700">
            <a:contourClr>
              <a:schemeClr val="bg1"/>
            </a:contourClr>
          </a:sp3d>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56" name="Freeform 55"/>
          <p:cNvSpPr/>
          <p:nvPr/>
        </p:nvSpPr>
        <p:spPr bwMode="auto">
          <a:xfrm>
            <a:off x="746266" y="2930406"/>
            <a:ext cx="1005757" cy="221572"/>
          </a:xfrm>
          <a:custGeom>
            <a:avLst/>
            <a:gdLst/>
            <a:ahLst/>
            <a:cxnLst/>
            <a:rect l="0" t="0" r="0" b="0"/>
            <a:pathLst>
              <a:path>
                <a:moveTo>
                  <a:pt x="1005677" y="0"/>
                </a:moveTo>
                <a:lnTo>
                  <a:pt x="1005677" y="200049"/>
                </a:lnTo>
                <a:lnTo>
                  <a:pt x="0" y="200049"/>
                </a:lnTo>
                <a:lnTo>
                  <a:pt x="0" y="221572"/>
                </a:lnTo>
              </a:path>
            </a:pathLst>
          </a:custGeom>
          <a:noFill/>
          <a:ln>
            <a:solidFill>
              <a:schemeClr val="bg1">
                <a:lumMod val="50000"/>
              </a:schemeClr>
            </a:solidFill>
          </a:ln>
          <a:scene3d>
            <a:camera prst="orthographicFront"/>
            <a:lightRig rig="threePt" dir="t"/>
          </a:scene3d>
          <a:sp3d contourW="12700">
            <a:contourClr>
              <a:schemeClr val="bg1"/>
            </a:contourClr>
          </a:sp3d>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57" name="Freeform 56"/>
          <p:cNvSpPr/>
          <p:nvPr/>
        </p:nvSpPr>
        <p:spPr bwMode="auto">
          <a:xfrm>
            <a:off x="752796" y="2930406"/>
            <a:ext cx="999228" cy="736255"/>
          </a:xfrm>
          <a:custGeom>
            <a:avLst/>
            <a:gdLst/>
            <a:ahLst/>
            <a:cxnLst/>
            <a:rect l="0" t="0" r="0" b="0"/>
            <a:pathLst>
              <a:path>
                <a:moveTo>
                  <a:pt x="999148" y="0"/>
                </a:moveTo>
                <a:lnTo>
                  <a:pt x="999148" y="714732"/>
                </a:lnTo>
                <a:lnTo>
                  <a:pt x="0" y="714732"/>
                </a:lnTo>
                <a:lnTo>
                  <a:pt x="0" y="736255"/>
                </a:lnTo>
              </a:path>
            </a:pathLst>
          </a:custGeom>
          <a:noFill/>
          <a:ln>
            <a:solidFill>
              <a:schemeClr val="bg1">
                <a:lumMod val="50000"/>
              </a:schemeClr>
            </a:solidFill>
          </a:ln>
          <a:scene3d>
            <a:camera prst="orthographicFront"/>
            <a:lightRig rig="threePt" dir="t"/>
          </a:scene3d>
          <a:sp3d contourW="12700">
            <a:contourClr>
              <a:schemeClr val="bg1"/>
            </a:contourClr>
          </a:sp3d>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58" name="Freeform 57"/>
          <p:cNvSpPr/>
          <p:nvPr/>
        </p:nvSpPr>
        <p:spPr bwMode="auto">
          <a:xfrm>
            <a:off x="752714" y="2930406"/>
            <a:ext cx="999310" cy="1286692"/>
          </a:xfrm>
          <a:custGeom>
            <a:avLst/>
            <a:gdLst/>
            <a:ahLst/>
            <a:cxnLst/>
            <a:rect l="0" t="0" r="0" b="0"/>
            <a:pathLst>
              <a:path>
                <a:moveTo>
                  <a:pt x="999230" y="0"/>
                </a:moveTo>
                <a:lnTo>
                  <a:pt x="999230" y="1265169"/>
                </a:lnTo>
                <a:lnTo>
                  <a:pt x="0" y="1265169"/>
                </a:lnTo>
                <a:lnTo>
                  <a:pt x="0" y="1286692"/>
                </a:lnTo>
              </a:path>
            </a:pathLst>
          </a:custGeom>
          <a:noFill/>
          <a:ln>
            <a:solidFill>
              <a:schemeClr val="bg1">
                <a:lumMod val="50000"/>
              </a:schemeClr>
            </a:solidFill>
          </a:ln>
          <a:scene3d>
            <a:camera prst="orthographicFront"/>
            <a:lightRig rig="threePt" dir="t"/>
          </a:scene3d>
          <a:sp3d contourW="12700">
            <a:contourClr>
              <a:schemeClr val="bg1"/>
            </a:contourClr>
          </a:sp3d>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59" name="Freeform 58"/>
          <p:cNvSpPr/>
          <p:nvPr/>
        </p:nvSpPr>
        <p:spPr bwMode="auto">
          <a:xfrm>
            <a:off x="749817" y="2930406"/>
            <a:ext cx="1002206" cy="1804350"/>
          </a:xfrm>
          <a:custGeom>
            <a:avLst/>
            <a:gdLst/>
            <a:ahLst/>
            <a:cxnLst/>
            <a:rect l="0" t="0" r="0" b="0"/>
            <a:pathLst>
              <a:path>
                <a:moveTo>
                  <a:pt x="1002126" y="0"/>
                </a:moveTo>
                <a:lnTo>
                  <a:pt x="1002126" y="1782827"/>
                </a:lnTo>
                <a:lnTo>
                  <a:pt x="0" y="1782827"/>
                </a:lnTo>
                <a:lnTo>
                  <a:pt x="0" y="1804350"/>
                </a:lnTo>
              </a:path>
            </a:pathLst>
          </a:custGeom>
          <a:noFill/>
          <a:ln>
            <a:solidFill>
              <a:schemeClr val="bg1">
                <a:lumMod val="50000"/>
              </a:schemeClr>
            </a:solidFill>
          </a:ln>
          <a:scene3d>
            <a:camera prst="orthographicFront"/>
            <a:lightRig rig="threePt" dir="t"/>
          </a:scene3d>
          <a:sp3d contourW="12700">
            <a:contourClr>
              <a:schemeClr val="bg1"/>
            </a:contourClr>
          </a:sp3d>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0" name="Freeform 59"/>
          <p:cNvSpPr/>
          <p:nvPr/>
        </p:nvSpPr>
        <p:spPr bwMode="auto">
          <a:xfrm>
            <a:off x="748870" y="2930406"/>
            <a:ext cx="1003153" cy="2347082"/>
          </a:xfrm>
          <a:custGeom>
            <a:avLst/>
            <a:gdLst/>
            <a:ahLst/>
            <a:cxnLst/>
            <a:rect l="0" t="0" r="0" b="0"/>
            <a:pathLst>
              <a:path>
                <a:moveTo>
                  <a:pt x="1003073" y="0"/>
                </a:moveTo>
                <a:lnTo>
                  <a:pt x="1003073" y="2325559"/>
                </a:lnTo>
                <a:lnTo>
                  <a:pt x="0" y="2325559"/>
                </a:lnTo>
                <a:lnTo>
                  <a:pt x="0" y="2347082"/>
                </a:lnTo>
              </a:path>
            </a:pathLst>
          </a:custGeom>
          <a:noFill/>
          <a:ln>
            <a:solidFill>
              <a:schemeClr val="bg1">
                <a:lumMod val="50000"/>
              </a:schemeClr>
            </a:solidFill>
          </a:ln>
          <a:scene3d>
            <a:camera prst="orthographicFront"/>
            <a:lightRig rig="threePt" dir="t"/>
          </a:scene3d>
          <a:sp3d contourW="12700">
            <a:contourClr>
              <a:schemeClr val="bg1"/>
            </a:contourClr>
          </a:sp3d>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1" name="Freeform 60"/>
          <p:cNvSpPr/>
          <p:nvPr/>
        </p:nvSpPr>
        <p:spPr bwMode="auto">
          <a:xfrm>
            <a:off x="747923" y="2930406"/>
            <a:ext cx="1004100" cy="2892805"/>
          </a:xfrm>
          <a:custGeom>
            <a:avLst/>
            <a:gdLst/>
            <a:ahLst/>
            <a:cxnLst/>
            <a:rect l="0" t="0" r="0" b="0"/>
            <a:pathLst>
              <a:path>
                <a:moveTo>
                  <a:pt x="1004020" y="0"/>
                </a:moveTo>
                <a:lnTo>
                  <a:pt x="1004020" y="2871282"/>
                </a:lnTo>
                <a:lnTo>
                  <a:pt x="0" y="2871282"/>
                </a:lnTo>
                <a:lnTo>
                  <a:pt x="0" y="2892805"/>
                </a:lnTo>
              </a:path>
            </a:pathLst>
          </a:custGeom>
          <a:noFill/>
          <a:ln>
            <a:solidFill>
              <a:schemeClr val="bg1">
                <a:lumMod val="50000"/>
              </a:schemeClr>
            </a:solidFill>
          </a:ln>
          <a:scene3d>
            <a:camera prst="orthographicFront"/>
            <a:lightRig rig="threePt" dir="t"/>
          </a:scene3d>
          <a:sp3d contourW="12700">
            <a:contourClr>
              <a:schemeClr val="bg1"/>
            </a:contourClr>
          </a:sp3d>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2" name="Freeform 61"/>
          <p:cNvSpPr/>
          <p:nvPr/>
        </p:nvSpPr>
        <p:spPr bwMode="auto">
          <a:xfrm>
            <a:off x="1752023" y="1960352"/>
            <a:ext cx="2922113" cy="495063"/>
          </a:xfrm>
          <a:custGeom>
            <a:avLst/>
            <a:gdLst/>
            <a:ahLst/>
            <a:cxnLst/>
            <a:rect l="0" t="0" r="0" b="0"/>
            <a:pathLst>
              <a:path>
                <a:moveTo>
                  <a:pt x="2921880" y="0"/>
                </a:moveTo>
                <a:lnTo>
                  <a:pt x="2921880" y="473519"/>
                </a:lnTo>
                <a:lnTo>
                  <a:pt x="0" y="473519"/>
                </a:lnTo>
                <a:lnTo>
                  <a:pt x="0" y="495063"/>
                </a:lnTo>
              </a:path>
            </a:pathLst>
          </a:custGeom>
          <a:noFill/>
          <a:ln>
            <a:solidFill>
              <a:schemeClr val="bg1">
                <a:lumMod val="50000"/>
              </a:schemeClr>
            </a:solidFill>
          </a:ln>
          <a:scene3d>
            <a:camera prst="orthographicFront"/>
            <a:lightRig rig="threePt" dir="t"/>
          </a:scene3d>
          <a:sp3d contourW="12700">
            <a:contourClr>
              <a:schemeClr val="bg1"/>
            </a:contourClr>
          </a:sp3d>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56350" name="Freeform 56349"/>
          <p:cNvSpPr/>
          <p:nvPr/>
        </p:nvSpPr>
        <p:spPr bwMode="auto">
          <a:xfrm>
            <a:off x="1788057" y="5939949"/>
            <a:ext cx="651653" cy="338399"/>
          </a:xfrm>
          <a:custGeom>
            <a:avLst/>
            <a:gdLst>
              <a:gd name="connsiteX0" fmla="*/ 0 w 651601"/>
              <a:gd name="connsiteY0" fmla="*/ 0 h 338399"/>
              <a:gd name="connsiteX1" fmla="*/ 651601 w 651601"/>
              <a:gd name="connsiteY1" fmla="*/ 0 h 338399"/>
              <a:gd name="connsiteX2" fmla="*/ 651601 w 651601"/>
              <a:gd name="connsiteY2" fmla="*/ 338399 h 338399"/>
              <a:gd name="connsiteX3" fmla="*/ 0 w 651601"/>
              <a:gd name="connsiteY3" fmla="*/ 338399 h 338399"/>
              <a:gd name="connsiteX4" fmla="*/ 0 w 651601"/>
              <a:gd name="connsiteY4" fmla="*/ 0 h 338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601" h="338399">
                <a:moveTo>
                  <a:pt x="0" y="0"/>
                </a:moveTo>
                <a:lnTo>
                  <a:pt x="651601" y="0"/>
                </a:lnTo>
                <a:lnTo>
                  <a:pt x="651601" y="338399"/>
                </a:lnTo>
                <a:lnTo>
                  <a:pt x="0" y="338399"/>
                </a:lnTo>
                <a:lnTo>
                  <a:pt x="0" y="0"/>
                </a:lnTo>
                <a:close/>
              </a:path>
            </a:pathLst>
          </a:custGeom>
          <a:solidFill>
            <a:schemeClr val="accent2">
              <a:lumMod val="75000"/>
            </a:schemeClr>
          </a:solidFill>
          <a:ln>
            <a:solidFill>
              <a:schemeClr val="accent2">
                <a:lumMod val="50000"/>
              </a:schemeClr>
            </a:solidFill>
          </a:ln>
          <a:scene3d>
            <a:camera prst="orthographicFront"/>
            <a:lightRig rig="threePt" dir="t"/>
          </a:scene3d>
          <a:sp3d contourW="12700">
            <a:bevelT w="63500" h="25400"/>
            <a:contourClr>
              <a:schemeClr val="bg1"/>
            </a:contourClr>
          </a:sp3d>
        </p:spPr>
        <p:style>
          <a:lnRef idx="0">
            <a:scrgbClr r="0" g="0" b="0"/>
          </a:lnRef>
          <a:fillRef idx="3">
            <a:scrgbClr r="0" g="0" b="0"/>
          </a:fillRef>
          <a:effectRef idx="3">
            <a:schemeClr val="accent1">
              <a:hueOff val="0"/>
              <a:satOff val="0"/>
              <a:lumOff val="0"/>
              <a:alphaOff val="0"/>
            </a:schemeClr>
          </a:effectRef>
          <a:fontRef idx="minor">
            <a:schemeClr val="lt1"/>
          </a:fontRef>
        </p:style>
        <p:txBody>
          <a:bodyPr lIns="3810" tIns="3810" rIns="3810" bIns="3810" spcCol="1270" anchor="ctr"/>
          <a:lstStyle/>
          <a:p>
            <a:pPr marL="0" marR="0" lvl="0" indent="0" algn="ctr" defTabSz="266700" rtl="0" eaLnBrk="1" fontAlgn="base" latinLnBrk="0" hangingPunct="1">
              <a:lnSpc>
                <a:spcPct val="90000"/>
              </a:lnSpc>
              <a:spcBef>
                <a:spcPct val="0"/>
              </a:spcBef>
              <a:spcAft>
                <a:spcPct val="35000"/>
              </a:spcAft>
              <a:buClrTx/>
              <a:buSzTx/>
              <a:buFontTx/>
              <a:buNone/>
              <a:tabLst/>
              <a:defRPr/>
            </a:pPr>
            <a:r>
              <a:rPr kumimoji="0" lang="en-AU" sz="600" b="1" i="0" u="none" strike="noStrike" kern="1200" cap="none" spc="0" normalizeH="0" baseline="0" noProof="0" dirty="0">
                <a:ln>
                  <a:noFill/>
                </a:ln>
                <a:solidFill>
                  <a:prstClr val="white"/>
                </a:solidFill>
                <a:effectLst/>
                <a:uLnTx/>
                <a:uFillTx/>
                <a:latin typeface="Calibri"/>
                <a:ea typeface="+mn-ea"/>
                <a:cs typeface="+mn-cs"/>
              </a:rPr>
              <a:t>ARMY’S TRAINING INSTITUTIONS</a:t>
            </a:r>
          </a:p>
        </p:txBody>
      </p:sp>
      <p:sp>
        <p:nvSpPr>
          <p:cNvPr id="56360" name="Freeform 56359"/>
          <p:cNvSpPr/>
          <p:nvPr/>
        </p:nvSpPr>
        <p:spPr bwMode="auto">
          <a:xfrm>
            <a:off x="3314839" y="3913037"/>
            <a:ext cx="1069200" cy="339223"/>
          </a:xfrm>
          <a:custGeom>
            <a:avLst/>
            <a:gdLst>
              <a:gd name="connsiteX0" fmla="*/ 0 w 650951"/>
              <a:gd name="connsiteY0" fmla="*/ 0 h 339223"/>
              <a:gd name="connsiteX1" fmla="*/ 650951 w 650951"/>
              <a:gd name="connsiteY1" fmla="*/ 0 h 339223"/>
              <a:gd name="connsiteX2" fmla="*/ 650951 w 650951"/>
              <a:gd name="connsiteY2" fmla="*/ 339223 h 339223"/>
              <a:gd name="connsiteX3" fmla="*/ 0 w 650951"/>
              <a:gd name="connsiteY3" fmla="*/ 339223 h 339223"/>
              <a:gd name="connsiteX4" fmla="*/ 0 w 650951"/>
              <a:gd name="connsiteY4" fmla="*/ 0 h 339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951" h="339223">
                <a:moveTo>
                  <a:pt x="0" y="0"/>
                </a:moveTo>
                <a:lnTo>
                  <a:pt x="650951" y="0"/>
                </a:lnTo>
                <a:lnTo>
                  <a:pt x="650951" y="339223"/>
                </a:lnTo>
                <a:lnTo>
                  <a:pt x="0" y="339223"/>
                </a:lnTo>
                <a:lnTo>
                  <a:pt x="0" y="0"/>
                </a:lnTo>
                <a:close/>
              </a:path>
            </a:pathLst>
          </a:custGeom>
          <a:solidFill>
            <a:schemeClr val="bg2">
              <a:lumMod val="75000"/>
            </a:schemeClr>
          </a:solidFill>
          <a:scene3d>
            <a:camera prst="orthographicFront"/>
            <a:lightRig rig="threePt" dir="t"/>
          </a:scene3d>
          <a:sp3d contourW="12700">
            <a:bevelT w="63500" h="25400"/>
            <a:contourClr>
              <a:schemeClr val="bg1"/>
            </a:contourClr>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lIns="3810" tIns="3810" rIns="3810" bIns="3810" spcCol="1270" anchor="ctr"/>
          <a:lstStyle/>
          <a:p>
            <a:pPr marL="0" marR="0" lvl="0" indent="0" algn="ctr" defTabSz="266700" rtl="0" eaLnBrk="1" fontAlgn="base" latinLnBrk="0" hangingPunct="1">
              <a:lnSpc>
                <a:spcPct val="90000"/>
              </a:lnSpc>
              <a:spcBef>
                <a:spcPct val="0"/>
              </a:spcBef>
              <a:spcAft>
                <a:spcPct val="35000"/>
              </a:spcAft>
              <a:buClrTx/>
              <a:buSzTx/>
              <a:buFontTx/>
              <a:buNone/>
              <a:tabLst/>
              <a:defRPr/>
            </a:pPr>
            <a:r>
              <a:rPr kumimoji="0" lang="en-AU" sz="800" b="1" i="0" u="none" strike="noStrike" kern="1200" cap="none" spc="0" normalizeH="0" baseline="0" noProof="0" dirty="0">
                <a:ln>
                  <a:noFill/>
                </a:ln>
                <a:solidFill>
                  <a:prstClr val="black"/>
                </a:solidFill>
                <a:effectLst/>
                <a:uLnTx/>
                <a:uFillTx/>
                <a:latin typeface="Calibri"/>
                <a:ea typeface="+mn-ea"/>
                <a:cs typeface="+mn-cs"/>
              </a:rPr>
              <a:t>REGIONAL FORCE SURVEILLANCE GROUP</a:t>
            </a:r>
          </a:p>
        </p:txBody>
      </p:sp>
      <p:grpSp>
        <p:nvGrpSpPr>
          <p:cNvPr id="45156" name="Group 6"/>
          <p:cNvGrpSpPr>
            <a:grpSpLocks/>
          </p:cNvGrpSpPr>
          <p:nvPr/>
        </p:nvGrpSpPr>
        <p:grpSpPr bwMode="auto">
          <a:xfrm>
            <a:off x="420688" y="3151188"/>
            <a:ext cx="1069975" cy="339725"/>
            <a:chOff x="420764" y="3151979"/>
            <a:chExt cx="1069200" cy="339223"/>
          </a:xfrm>
        </p:grpSpPr>
        <p:sp>
          <p:nvSpPr>
            <p:cNvPr id="56349" name="Freeform 56348"/>
            <p:cNvSpPr/>
            <p:nvPr/>
          </p:nvSpPr>
          <p:spPr bwMode="auto">
            <a:xfrm>
              <a:off x="420764" y="3151979"/>
              <a:ext cx="1069200" cy="339223"/>
            </a:xfrm>
            <a:custGeom>
              <a:avLst/>
              <a:gdLst>
                <a:gd name="connsiteX0" fmla="*/ 0 w 650951"/>
                <a:gd name="connsiteY0" fmla="*/ 0 h 339223"/>
                <a:gd name="connsiteX1" fmla="*/ 650951 w 650951"/>
                <a:gd name="connsiteY1" fmla="*/ 0 h 339223"/>
                <a:gd name="connsiteX2" fmla="*/ 650951 w 650951"/>
                <a:gd name="connsiteY2" fmla="*/ 339223 h 339223"/>
                <a:gd name="connsiteX3" fmla="*/ 0 w 650951"/>
                <a:gd name="connsiteY3" fmla="*/ 339223 h 339223"/>
                <a:gd name="connsiteX4" fmla="*/ 0 w 650951"/>
                <a:gd name="connsiteY4" fmla="*/ 0 h 339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951" h="339223">
                  <a:moveTo>
                    <a:pt x="0" y="0"/>
                  </a:moveTo>
                  <a:lnTo>
                    <a:pt x="650951" y="0"/>
                  </a:lnTo>
                  <a:lnTo>
                    <a:pt x="650951" y="339223"/>
                  </a:lnTo>
                  <a:lnTo>
                    <a:pt x="0" y="339223"/>
                  </a:lnTo>
                  <a:lnTo>
                    <a:pt x="0" y="0"/>
                  </a:lnTo>
                  <a:close/>
                </a:path>
              </a:pathLst>
            </a:custGeom>
            <a:solidFill>
              <a:schemeClr val="accent3">
                <a:lumMod val="75000"/>
              </a:schemeClr>
            </a:solidFill>
            <a:ln>
              <a:solidFill>
                <a:schemeClr val="accent3">
                  <a:lumMod val="50000"/>
                </a:schemeClr>
              </a:solidFill>
            </a:ln>
            <a:scene3d>
              <a:camera prst="orthographicFront"/>
              <a:lightRig rig="threePt" dir="t"/>
            </a:scene3d>
            <a:sp3d contourW="12700">
              <a:bevelT w="63500" h="25400"/>
              <a:contourClr>
                <a:schemeClr val="bg1"/>
              </a:contourClr>
            </a:sp3d>
          </p:spPr>
          <p:style>
            <a:lnRef idx="0">
              <a:scrgbClr r="0" g="0" b="0"/>
            </a:lnRef>
            <a:fillRef idx="3">
              <a:scrgbClr r="0" g="0" b="0"/>
            </a:fillRef>
            <a:effectRef idx="3">
              <a:schemeClr val="accent1">
                <a:hueOff val="0"/>
                <a:satOff val="0"/>
                <a:lumOff val="0"/>
                <a:alphaOff val="0"/>
              </a:schemeClr>
            </a:effectRef>
            <a:fontRef idx="minor">
              <a:schemeClr val="lt1"/>
            </a:fontRef>
          </p:style>
          <p:txBody>
            <a:bodyPr lIns="3810" tIns="3810" rIns="3810" bIns="3810" spcCol="1270" anchor="ctr"/>
            <a:lstStyle/>
            <a:p>
              <a:pPr marL="0" marR="0" lvl="0" indent="0" algn="ctr" defTabSz="266700" rtl="0" eaLnBrk="1" fontAlgn="base" latinLnBrk="0" hangingPunct="1">
                <a:lnSpc>
                  <a:spcPct val="90000"/>
                </a:lnSpc>
                <a:spcBef>
                  <a:spcPct val="0"/>
                </a:spcBef>
                <a:spcAft>
                  <a:spcPct val="35000"/>
                </a:spcAft>
                <a:buClrTx/>
                <a:buSzTx/>
                <a:buFontTx/>
                <a:buNone/>
                <a:tabLst/>
                <a:defRPr/>
              </a:pPr>
              <a:r>
                <a:rPr kumimoji="0" lang="en-AU" sz="800" b="1" i="0" u="none" strike="noStrike" kern="1200" cap="none" spc="0" normalizeH="0" baseline="0" noProof="0" dirty="0">
                  <a:ln>
                    <a:noFill/>
                  </a:ln>
                  <a:solidFill>
                    <a:prstClr val="white"/>
                  </a:solidFill>
                  <a:effectLst/>
                  <a:uLnTx/>
                  <a:uFillTx/>
                  <a:latin typeface="Calibri"/>
                  <a:ea typeface="+mn-ea"/>
                  <a:cs typeface="+mn-cs"/>
                </a:rPr>
                <a:t>            1 BRIGADE</a:t>
              </a:r>
            </a:p>
          </p:txBody>
        </p:sp>
        <p:pic>
          <p:nvPicPr>
            <p:cNvPr id="45342" name="Picture 3" descr="C:\Users\simon.odea1\AppData\Local\Microsoft\Windows\Temporary Internet Files\Content.Outlook\31ASZOZT\1BD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823" y="3176588"/>
              <a:ext cx="265112"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157" name="Group 7"/>
          <p:cNvGrpSpPr>
            <a:grpSpLocks/>
          </p:cNvGrpSpPr>
          <p:nvPr/>
        </p:nvGrpSpPr>
        <p:grpSpPr bwMode="auto">
          <a:xfrm>
            <a:off x="427038" y="3667125"/>
            <a:ext cx="1069975" cy="338138"/>
            <a:chOff x="427293" y="3666662"/>
            <a:chExt cx="1069200" cy="339223"/>
          </a:xfrm>
        </p:grpSpPr>
        <p:sp>
          <p:nvSpPr>
            <p:cNvPr id="56348" name="Freeform 56347"/>
            <p:cNvSpPr/>
            <p:nvPr/>
          </p:nvSpPr>
          <p:spPr bwMode="auto">
            <a:xfrm>
              <a:off x="427293" y="3666662"/>
              <a:ext cx="1069200" cy="339223"/>
            </a:xfrm>
            <a:custGeom>
              <a:avLst/>
              <a:gdLst>
                <a:gd name="connsiteX0" fmla="*/ 0 w 650951"/>
                <a:gd name="connsiteY0" fmla="*/ 0 h 339223"/>
                <a:gd name="connsiteX1" fmla="*/ 650951 w 650951"/>
                <a:gd name="connsiteY1" fmla="*/ 0 h 339223"/>
                <a:gd name="connsiteX2" fmla="*/ 650951 w 650951"/>
                <a:gd name="connsiteY2" fmla="*/ 339223 h 339223"/>
                <a:gd name="connsiteX3" fmla="*/ 0 w 650951"/>
                <a:gd name="connsiteY3" fmla="*/ 339223 h 339223"/>
                <a:gd name="connsiteX4" fmla="*/ 0 w 650951"/>
                <a:gd name="connsiteY4" fmla="*/ 0 h 339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951" h="339223">
                  <a:moveTo>
                    <a:pt x="0" y="0"/>
                  </a:moveTo>
                  <a:lnTo>
                    <a:pt x="650951" y="0"/>
                  </a:lnTo>
                  <a:lnTo>
                    <a:pt x="650951" y="339223"/>
                  </a:lnTo>
                  <a:lnTo>
                    <a:pt x="0" y="339223"/>
                  </a:lnTo>
                  <a:lnTo>
                    <a:pt x="0" y="0"/>
                  </a:lnTo>
                  <a:close/>
                </a:path>
              </a:pathLst>
            </a:custGeom>
            <a:solidFill>
              <a:schemeClr val="accent3">
                <a:lumMod val="75000"/>
              </a:schemeClr>
            </a:solidFill>
            <a:ln>
              <a:solidFill>
                <a:schemeClr val="accent3">
                  <a:lumMod val="50000"/>
                </a:schemeClr>
              </a:solidFill>
            </a:ln>
            <a:scene3d>
              <a:camera prst="orthographicFront"/>
              <a:lightRig rig="threePt" dir="t"/>
            </a:scene3d>
            <a:sp3d contourW="12700">
              <a:bevelT w="63500" h="25400"/>
              <a:contourClr>
                <a:schemeClr val="bg1"/>
              </a:contourClr>
            </a:sp3d>
          </p:spPr>
          <p:style>
            <a:lnRef idx="0">
              <a:scrgbClr r="0" g="0" b="0"/>
            </a:lnRef>
            <a:fillRef idx="3">
              <a:scrgbClr r="0" g="0" b="0"/>
            </a:fillRef>
            <a:effectRef idx="3">
              <a:schemeClr val="accent1">
                <a:hueOff val="0"/>
                <a:satOff val="0"/>
                <a:lumOff val="0"/>
                <a:alphaOff val="0"/>
              </a:schemeClr>
            </a:effectRef>
            <a:fontRef idx="minor">
              <a:schemeClr val="lt1"/>
            </a:fontRef>
          </p:style>
          <p:txBody>
            <a:bodyPr lIns="3810" tIns="3810" rIns="3810" bIns="3810" spcCol="1270" anchor="ctr"/>
            <a:lstStyle/>
            <a:p>
              <a:pPr marL="0" marR="0" lvl="0" indent="0" algn="ctr" defTabSz="266700" rtl="0" eaLnBrk="1" fontAlgn="base" latinLnBrk="0" hangingPunct="1">
                <a:lnSpc>
                  <a:spcPct val="90000"/>
                </a:lnSpc>
                <a:spcBef>
                  <a:spcPct val="0"/>
                </a:spcBef>
                <a:spcAft>
                  <a:spcPct val="35000"/>
                </a:spcAft>
                <a:buClrTx/>
                <a:buSzTx/>
                <a:buFontTx/>
                <a:buNone/>
                <a:tabLst/>
                <a:defRPr/>
              </a:pPr>
              <a:r>
                <a:rPr kumimoji="0" lang="en-AU" sz="800" b="1" i="0" u="none" strike="noStrike" kern="1200" cap="none" spc="0" normalizeH="0" baseline="0" noProof="0" dirty="0">
                  <a:ln>
                    <a:noFill/>
                  </a:ln>
                  <a:solidFill>
                    <a:prstClr val="white"/>
                  </a:solidFill>
                  <a:effectLst/>
                  <a:uLnTx/>
                  <a:uFillTx/>
                  <a:latin typeface="Calibri"/>
                  <a:ea typeface="+mn-ea"/>
                  <a:cs typeface="+mn-cs"/>
                </a:rPr>
                <a:t>            3 BRIGADE</a:t>
              </a:r>
            </a:p>
          </p:txBody>
        </p:sp>
        <p:pic>
          <p:nvPicPr>
            <p:cNvPr id="45338" name="Picture 2" descr="C:\Users\simon.odea1\AppData\Local\Microsoft\Windows\Temporary Internet Files\Content.Outlook\31ASZOZT\3BD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823" y="3683000"/>
              <a:ext cx="2635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158" name="Group 8"/>
          <p:cNvGrpSpPr>
            <a:grpSpLocks/>
          </p:cNvGrpSpPr>
          <p:nvPr/>
        </p:nvGrpSpPr>
        <p:grpSpPr bwMode="auto">
          <a:xfrm>
            <a:off x="427038" y="4216400"/>
            <a:ext cx="1069975" cy="339725"/>
            <a:chOff x="427211" y="4217099"/>
            <a:chExt cx="1069200" cy="339223"/>
          </a:xfrm>
        </p:grpSpPr>
        <p:sp>
          <p:nvSpPr>
            <p:cNvPr id="56347" name="Freeform 56346"/>
            <p:cNvSpPr/>
            <p:nvPr/>
          </p:nvSpPr>
          <p:spPr bwMode="auto">
            <a:xfrm>
              <a:off x="427211" y="4217099"/>
              <a:ext cx="1069200" cy="339223"/>
            </a:xfrm>
            <a:custGeom>
              <a:avLst/>
              <a:gdLst>
                <a:gd name="connsiteX0" fmla="*/ 0 w 650951"/>
                <a:gd name="connsiteY0" fmla="*/ 0 h 339223"/>
                <a:gd name="connsiteX1" fmla="*/ 650951 w 650951"/>
                <a:gd name="connsiteY1" fmla="*/ 0 h 339223"/>
                <a:gd name="connsiteX2" fmla="*/ 650951 w 650951"/>
                <a:gd name="connsiteY2" fmla="*/ 339223 h 339223"/>
                <a:gd name="connsiteX3" fmla="*/ 0 w 650951"/>
                <a:gd name="connsiteY3" fmla="*/ 339223 h 339223"/>
                <a:gd name="connsiteX4" fmla="*/ 0 w 650951"/>
                <a:gd name="connsiteY4" fmla="*/ 0 h 339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951" h="339223">
                  <a:moveTo>
                    <a:pt x="0" y="0"/>
                  </a:moveTo>
                  <a:lnTo>
                    <a:pt x="650951" y="0"/>
                  </a:lnTo>
                  <a:lnTo>
                    <a:pt x="650951" y="339223"/>
                  </a:lnTo>
                  <a:lnTo>
                    <a:pt x="0" y="339223"/>
                  </a:lnTo>
                  <a:lnTo>
                    <a:pt x="0" y="0"/>
                  </a:lnTo>
                  <a:close/>
                </a:path>
              </a:pathLst>
            </a:custGeom>
            <a:solidFill>
              <a:schemeClr val="accent3">
                <a:lumMod val="75000"/>
              </a:schemeClr>
            </a:solidFill>
            <a:ln>
              <a:solidFill>
                <a:schemeClr val="accent3">
                  <a:lumMod val="50000"/>
                </a:schemeClr>
              </a:solidFill>
            </a:ln>
            <a:scene3d>
              <a:camera prst="orthographicFront"/>
              <a:lightRig rig="threePt" dir="t"/>
            </a:scene3d>
            <a:sp3d contourW="12700">
              <a:bevelT w="63500" h="25400"/>
              <a:contourClr>
                <a:schemeClr val="bg1"/>
              </a:contourClr>
            </a:sp3d>
          </p:spPr>
          <p:style>
            <a:lnRef idx="0">
              <a:scrgbClr r="0" g="0" b="0"/>
            </a:lnRef>
            <a:fillRef idx="3">
              <a:scrgbClr r="0" g="0" b="0"/>
            </a:fillRef>
            <a:effectRef idx="3">
              <a:schemeClr val="accent1">
                <a:hueOff val="0"/>
                <a:satOff val="0"/>
                <a:lumOff val="0"/>
                <a:alphaOff val="0"/>
              </a:schemeClr>
            </a:effectRef>
            <a:fontRef idx="minor">
              <a:schemeClr val="lt1"/>
            </a:fontRef>
          </p:style>
          <p:txBody>
            <a:bodyPr lIns="3810" tIns="3810" rIns="3810" bIns="3810" spcCol="1270" anchor="ctr"/>
            <a:lstStyle/>
            <a:p>
              <a:pPr marL="0" marR="0" lvl="0" indent="0" algn="ctr" defTabSz="266700" rtl="0" eaLnBrk="1" fontAlgn="base" latinLnBrk="0" hangingPunct="1">
                <a:lnSpc>
                  <a:spcPct val="90000"/>
                </a:lnSpc>
                <a:spcBef>
                  <a:spcPct val="0"/>
                </a:spcBef>
                <a:spcAft>
                  <a:spcPct val="35000"/>
                </a:spcAft>
                <a:buClrTx/>
                <a:buSzTx/>
                <a:buFontTx/>
                <a:buNone/>
                <a:tabLst/>
                <a:defRPr/>
              </a:pPr>
              <a:r>
                <a:rPr kumimoji="0" lang="en-AU" sz="800" b="1" i="0" u="none" strike="noStrike" kern="1200" cap="none" spc="0" normalizeH="0" baseline="0" noProof="0" dirty="0">
                  <a:ln>
                    <a:noFill/>
                  </a:ln>
                  <a:solidFill>
                    <a:prstClr val="white"/>
                  </a:solidFill>
                  <a:effectLst/>
                  <a:uLnTx/>
                  <a:uFillTx/>
                  <a:latin typeface="Calibri"/>
                  <a:ea typeface="+mn-ea"/>
                  <a:cs typeface="+mn-cs"/>
                </a:rPr>
                <a:t>            7 BRIGADE</a:t>
              </a:r>
            </a:p>
          </p:txBody>
        </p:sp>
        <p:pic>
          <p:nvPicPr>
            <p:cNvPr id="45334" name="Picture 3" descr="C:\Users\simon.odea1\AppData\Local\Microsoft\Windows\Temporary Internet Files\Content.Outlook\31ASZOZT\7BD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535" y="4227513"/>
              <a:ext cx="293688"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159" name="Group 12"/>
          <p:cNvGrpSpPr>
            <a:grpSpLocks/>
          </p:cNvGrpSpPr>
          <p:nvPr/>
        </p:nvGrpSpPr>
        <p:grpSpPr bwMode="auto">
          <a:xfrm>
            <a:off x="2027238" y="3500438"/>
            <a:ext cx="1068387" cy="338137"/>
            <a:chOff x="2026662" y="3500046"/>
            <a:chExt cx="1069200" cy="339223"/>
          </a:xfrm>
        </p:grpSpPr>
        <p:sp>
          <p:nvSpPr>
            <p:cNvPr id="56352" name="Freeform 56351"/>
            <p:cNvSpPr/>
            <p:nvPr/>
          </p:nvSpPr>
          <p:spPr bwMode="auto">
            <a:xfrm>
              <a:off x="2026662" y="3500046"/>
              <a:ext cx="1069200" cy="339223"/>
            </a:xfrm>
            <a:custGeom>
              <a:avLst/>
              <a:gdLst>
                <a:gd name="connsiteX0" fmla="*/ 0 w 650951"/>
                <a:gd name="connsiteY0" fmla="*/ 0 h 339223"/>
                <a:gd name="connsiteX1" fmla="*/ 650951 w 650951"/>
                <a:gd name="connsiteY1" fmla="*/ 0 h 339223"/>
                <a:gd name="connsiteX2" fmla="*/ 650951 w 650951"/>
                <a:gd name="connsiteY2" fmla="*/ 339223 h 339223"/>
                <a:gd name="connsiteX3" fmla="*/ 0 w 650951"/>
                <a:gd name="connsiteY3" fmla="*/ 339223 h 339223"/>
                <a:gd name="connsiteX4" fmla="*/ 0 w 650951"/>
                <a:gd name="connsiteY4" fmla="*/ 0 h 339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951" h="339223">
                  <a:moveTo>
                    <a:pt x="0" y="0"/>
                  </a:moveTo>
                  <a:lnTo>
                    <a:pt x="650951" y="0"/>
                  </a:lnTo>
                  <a:lnTo>
                    <a:pt x="650951" y="339223"/>
                  </a:lnTo>
                  <a:lnTo>
                    <a:pt x="0" y="339223"/>
                  </a:lnTo>
                  <a:lnTo>
                    <a:pt x="0" y="0"/>
                  </a:lnTo>
                  <a:close/>
                </a:path>
              </a:pathLst>
            </a:custGeom>
            <a:solidFill>
              <a:schemeClr val="bg2">
                <a:lumMod val="75000"/>
              </a:schemeClr>
            </a:solidFill>
            <a:scene3d>
              <a:camera prst="orthographicFront"/>
              <a:lightRig rig="threePt" dir="t"/>
            </a:scene3d>
            <a:sp3d contourW="12700">
              <a:bevelT w="63500" h="25400"/>
              <a:contourClr>
                <a:schemeClr val="bg1"/>
              </a:contourClr>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lIns="3810" tIns="3810" rIns="3810" bIns="3810" spcCol="1270" anchor="ctr"/>
            <a:lstStyle/>
            <a:p>
              <a:pPr marL="0" marR="0" lvl="0" indent="0" algn="ctr" defTabSz="266700" rtl="0" eaLnBrk="1" fontAlgn="base" latinLnBrk="0" hangingPunct="1">
                <a:lnSpc>
                  <a:spcPct val="90000"/>
                </a:lnSpc>
                <a:spcBef>
                  <a:spcPct val="0"/>
                </a:spcBef>
                <a:spcAft>
                  <a:spcPct val="35000"/>
                </a:spcAft>
                <a:buClrTx/>
                <a:buSzTx/>
                <a:buFontTx/>
                <a:buNone/>
                <a:tabLst/>
                <a:defRPr/>
              </a:pPr>
              <a:r>
                <a:rPr kumimoji="0" lang="en-AU" sz="800" b="1" i="0" u="none" strike="noStrike" kern="1200" cap="none" spc="0" normalizeH="0" baseline="0" noProof="0" dirty="0">
                  <a:ln>
                    <a:noFill/>
                  </a:ln>
                  <a:solidFill>
                    <a:prstClr val="black"/>
                  </a:solidFill>
                  <a:effectLst/>
                  <a:uLnTx/>
                  <a:uFillTx/>
                  <a:latin typeface="Calibri"/>
                  <a:ea typeface="+mn-ea"/>
                  <a:cs typeface="+mn-cs"/>
                </a:rPr>
                <a:t>            4 BRIGADE</a:t>
              </a:r>
            </a:p>
          </p:txBody>
        </p:sp>
        <p:pic>
          <p:nvPicPr>
            <p:cNvPr id="45330" name="Picture 3" descr="C:\Users\simon.odea1\Objective\Objects\R32723989.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08257" y="3533775"/>
              <a:ext cx="28257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160" name="Group 9"/>
          <p:cNvGrpSpPr>
            <a:grpSpLocks/>
          </p:cNvGrpSpPr>
          <p:nvPr/>
        </p:nvGrpSpPr>
        <p:grpSpPr bwMode="auto">
          <a:xfrm>
            <a:off x="423863" y="4725988"/>
            <a:ext cx="1069975" cy="347662"/>
            <a:chOff x="424314" y="4725988"/>
            <a:chExt cx="1069200" cy="347992"/>
          </a:xfrm>
        </p:grpSpPr>
        <p:sp>
          <p:nvSpPr>
            <p:cNvPr id="56344" name="Freeform 56343"/>
            <p:cNvSpPr/>
            <p:nvPr/>
          </p:nvSpPr>
          <p:spPr bwMode="auto">
            <a:xfrm>
              <a:off x="424314" y="4734757"/>
              <a:ext cx="1069200" cy="339223"/>
            </a:xfrm>
            <a:custGeom>
              <a:avLst/>
              <a:gdLst>
                <a:gd name="connsiteX0" fmla="*/ 0 w 650951"/>
                <a:gd name="connsiteY0" fmla="*/ 0 h 339223"/>
                <a:gd name="connsiteX1" fmla="*/ 650951 w 650951"/>
                <a:gd name="connsiteY1" fmla="*/ 0 h 339223"/>
                <a:gd name="connsiteX2" fmla="*/ 650951 w 650951"/>
                <a:gd name="connsiteY2" fmla="*/ 339223 h 339223"/>
                <a:gd name="connsiteX3" fmla="*/ 0 w 650951"/>
                <a:gd name="connsiteY3" fmla="*/ 339223 h 339223"/>
                <a:gd name="connsiteX4" fmla="*/ 0 w 650951"/>
                <a:gd name="connsiteY4" fmla="*/ 0 h 339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951" h="339223">
                  <a:moveTo>
                    <a:pt x="0" y="0"/>
                  </a:moveTo>
                  <a:lnTo>
                    <a:pt x="650951" y="0"/>
                  </a:lnTo>
                  <a:lnTo>
                    <a:pt x="650951" y="339223"/>
                  </a:lnTo>
                  <a:lnTo>
                    <a:pt x="0" y="339223"/>
                  </a:lnTo>
                  <a:lnTo>
                    <a:pt x="0" y="0"/>
                  </a:lnTo>
                  <a:close/>
                </a:path>
              </a:pathLst>
            </a:custGeom>
            <a:gradFill rotWithShape="0">
              <a:gsLst>
                <a:gs pos="0">
                  <a:schemeClr val="accent6">
                    <a:lumMod val="60000"/>
                    <a:lumOff val="40000"/>
                  </a:schemeClr>
                </a:gs>
                <a:gs pos="100000">
                  <a:schemeClr val="accent3">
                    <a:lumMod val="75000"/>
                  </a:schemeClr>
                </a:gs>
              </a:gsLst>
            </a:gradFill>
            <a:ln>
              <a:solidFill>
                <a:schemeClr val="accent3">
                  <a:lumMod val="50000"/>
                </a:schemeClr>
              </a:solidFill>
            </a:ln>
            <a:scene3d>
              <a:camera prst="orthographicFront"/>
              <a:lightRig rig="threePt" dir="t"/>
            </a:scene3d>
            <a:sp3d contourW="12700">
              <a:bevelT w="63500" h="25400"/>
              <a:contourClr>
                <a:schemeClr val="bg1"/>
              </a:contourClr>
            </a:sp3d>
          </p:spPr>
          <p:style>
            <a:lnRef idx="0">
              <a:scrgbClr r="0" g="0" b="0"/>
            </a:lnRef>
            <a:fillRef idx="3">
              <a:scrgbClr r="0" g="0" b="0"/>
            </a:fillRef>
            <a:effectRef idx="3">
              <a:schemeClr val="accent1">
                <a:hueOff val="0"/>
                <a:satOff val="0"/>
                <a:lumOff val="0"/>
                <a:alphaOff val="0"/>
              </a:schemeClr>
            </a:effectRef>
            <a:fontRef idx="minor">
              <a:schemeClr val="lt1"/>
            </a:fontRef>
          </p:style>
          <p:txBody>
            <a:bodyPr lIns="3810" tIns="3810" rIns="3810" bIns="3810" spcCol="1270" anchor="ctr"/>
            <a:lstStyle/>
            <a:p>
              <a:pPr marL="0" marR="0" lvl="0" indent="0" algn="ctr" defTabSz="266700" rtl="0" eaLnBrk="1" fontAlgn="base" latinLnBrk="0" hangingPunct="1">
                <a:lnSpc>
                  <a:spcPct val="90000"/>
                </a:lnSpc>
                <a:spcBef>
                  <a:spcPct val="0"/>
                </a:spcBef>
                <a:spcAft>
                  <a:spcPct val="35000"/>
                </a:spcAft>
                <a:buClrTx/>
                <a:buSzTx/>
                <a:buFontTx/>
                <a:buNone/>
                <a:tabLst/>
                <a:defRPr/>
              </a:pPr>
              <a:r>
                <a:rPr kumimoji="0" lang="en-AU" sz="800" b="1" i="0" u="none" strike="noStrike" kern="1200" cap="none" spc="0" normalizeH="0" baseline="0" noProof="0" dirty="0">
                  <a:ln>
                    <a:noFill/>
                  </a:ln>
                  <a:solidFill>
                    <a:prstClr val="black"/>
                  </a:solidFill>
                  <a:effectLst/>
                  <a:uLnTx/>
                  <a:uFillTx/>
                  <a:latin typeface="Calibri"/>
                  <a:ea typeface="+mn-ea"/>
                  <a:cs typeface="+mn-cs"/>
                </a:rPr>
                <a:t>                 6 CBT SPT </a:t>
              </a:r>
              <a:br>
                <a:rPr kumimoji="0" lang="en-AU" sz="800" b="1" i="0" u="none" strike="noStrike" kern="1200" cap="none" spc="0" normalizeH="0" baseline="0" noProof="0" dirty="0">
                  <a:ln>
                    <a:noFill/>
                  </a:ln>
                  <a:solidFill>
                    <a:prstClr val="black"/>
                  </a:solidFill>
                  <a:effectLst/>
                  <a:uLnTx/>
                  <a:uFillTx/>
                  <a:latin typeface="Calibri"/>
                  <a:ea typeface="+mn-ea"/>
                  <a:cs typeface="+mn-cs"/>
                </a:rPr>
              </a:br>
              <a:r>
                <a:rPr kumimoji="0" lang="en-AU" sz="800" b="1" i="0" u="none" strike="noStrike" kern="1200" cap="none" spc="0" normalizeH="0" baseline="0" noProof="0" dirty="0">
                  <a:ln>
                    <a:noFill/>
                  </a:ln>
                  <a:solidFill>
                    <a:prstClr val="black"/>
                  </a:solidFill>
                  <a:effectLst/>
                  <a:uLnTx/>
                  <a:uFillTx/>
                  <a:latin typeface="Calibri"/>
                  <a:ea typeface="+mn-ea"/>
                  <a:cs typeface="+mn-cs"/>
                </a:rPr>
                <a:t>               BRIGADE</a:t>
              </a:r>
            </a:p>
          </p:txBody>
        </p:sp>
        <p:pic>
          <p:nvPicPr>
            <p:cNvPr id="45326" name="Picture 4" descr="C:\Users\simon.odea1\Objective\Objects\R32743598.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6734" y="4725988"/>
              <a:ext cx="315913"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161" name="Group 11"/>
          <p:cNvGrpSpPr>
            <a:grpSpLocks/>
          </p:cNvGrpSpPr>
          <p:nvPr/>
        </p:nvGrpSpPr>
        <p:grpSpPr bwMode="auto">
          <a:xfrm>
            <a:off x="422275" y="5822950"/>
            <a:ext cx="1069975" cy="339725"/>
            <a:chOff x="422420" y="5823212"/>
            <a:chExt cx="1069200" cy="339223"/>
          </a:xfrm>
        </p:grpSpPr>
        <p:sp>
          <p:nvSpPr>
            <p:cNvPr id="56321" name="Freeform 56320"/>
            <p:cNvSpPr/>
            <p:nvPr/>
          </p:nvSpPr>
          <p:spPr bwMode="auto">
            <a:xfrm>
              <a:off x="422420" y="5823212"/>
              <a:ext cx="1069200" cy="339223"/>
            </a:xfrm>
            <a:custGeom>
              <a:avLst/>
              <a:gdLst>
                <a:gd name="connsiteX0" fmla="*/ 0 w 650951"/>
                <a:gd name="connsiteY0" fmla="*/ 0 h 339223"/>
                <a:gd name="connsiteX1" fmla="*/ 650951 w 650951"/>
                <a:gd name="connsiteY1" fmla="*/ 0 h 339223"/>
                <a:gd name="connsiteX2" fmla="*/ 650951 w 650951"/>
                <a:gd name="connsiteY2" fmla="*/ 339223 h 339223"/>
                <a:gd name="connsiteX3" fmla="*/ 0 w 650951"/>
                <a:gd name="connsiteY3" fmla="*/ 339223 h 339223"/>
                <a:gd name="connsiteX4" fmla="*/ 0 w 650951"/>
                <a:gd name="connsiteY4" fmla="*/ 0 h 339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951" h="339223">
                  <a:moveTo>
                    <a:pt x="0" y="0"/>
                  </a:moveTo>
                  <a:lnTo>
                    <a:pt x="650951" y="0"/>
                  </a:lnTo>
                  <a:lnTo>
                    <a:pt x="650951" y="339223"/>
                  </a:lnTo>
                  <a:lnTo>
                    <a:pt x="0" y="339223"/>
                  </a:lnTo>
                  <a:lnTo>
                    <a:pt x="0" y="0"/>
                  </a:lnTo>
                  <a:close/>
                </a:path>
              </a:pathLst>
            </a:custGeom>
            <a:solidFill>
              <a:schemeClr val="accent6">
                <a:lumMod val="60000"/>
                <a:lumOff val="40000"/>
              </a:schemeClr>
            </a:solidFill>
            <a:ln>
              <a:solidFill>
                <a:schemeClr val="accent6">
                  <a:lumMod val="75000"/>
                </a:schemeClr>
              </a:solidFill>
            </a:ln>
            <a:scene3d>
              <a:camera prst="orthographicFront"/>
              <a:lightRig rig="threePt" dir="t"/>
            </a:scene3d>
            <a:sp3d contourW="12700">
              <a:bevelT w="63500" h="25400"/>
              <a:contourClr>
                <a:schemeClr val="bg1"/>
              </a:contourClr>
            </a:sp3d>
          </p:spPr>
          <p:style>
            <a:lnRef idx="0">
              <a:scrgbClr r="0" g="0" b="0"/>
            </a:lnRef>
            <a:fillRef idx="3">
              <a:scrgbClr r="0" g="0" b="0"/>
            </a:fillRef>
            <a:effectRef idx="3">
              <a:schemeClr val="accent1">
                <a:hueOff val="0"/>
                <a:satOff val="0"/>
                <a:lumOff val="0"/>
                <a:alphaOff val="0"/>
              </a:schemeClr>
            </a:effectRef>
            <a:fontRef idx="minor">
              <a:schemeClr val="lt1"/>
            </a:fontRef>
          </p:style>
          <p:txBody>
            <a:bodyPr lIns="3810" tIns="3810" rIns="3810" bIns="3810" spcCol="1270" anchor="ctr"/>
            <a:lstStyle/>
            <a:p>
              <a:pPr marL="0" marR="0" lvl="0" indent="0" algn="ctr" defTabSz="266700" rtl="0" eaLnBrk="1" fontAlgn="base" latinLnBrk="0" hangingPunct="1">
                <a:lnSpc>
                  <a:spcPct val="90000"/>
                </a:lnSpc>
                <a:spcBef>
                  <a:spcPct val="0"/>
                </a:spcBef>
                <a:spcAft>
                  <a:spcPct val="35000"/>
                </a:spcAft>
                <a:buClrTx/>
                <a:buSzTx/>
                <a:buFontTx/>
                <a:buNone/>
                <a:tabLst/>
                <a:defRPr/>
              </a:pPr>
              <a:r>
                <a:rPr kumimoji="0" lang="en-AU" sz="800" b="1" i="0" u="none" strike="noStrike" kern="1200" cap="none" spc="0" normalizeH="0" baseline="0" noProof="0" dirty="0">
                  <a:ln>
                    <a:noFill/>
                  </a:ln>
                  <a:solidFill>
                    <a:prstClr val="black"/>
                  </a:solidFill>
                  <a:effectLst/>
                  <a:uLnTx/>
                  <a:uFillTx/>
                  <a:latin typeface="Calibri"/>
                  <a:ea typeface="+mn-ea"/>
                  <a:cs typeface="+mn-cs"/>
                </a:rPr>
                <a:t>              17 </a:t>
              </a:r>
              <a:r>
                <a:rPr kumimoji="0" lang="en-AU" sz="800" b="1" i="0" u="none" strike="noStrike" kern="1200" cap="none" spc="0" normalizeH="0" baseline="0" noProof="0" dirty="0" smtClean="0">
                  <a:ln>
                    <a:noFill/>
                  </a:ln>
                  <a:solidFill>
                    <a:prstClr val="black"/>
                  </a:solidFill>
                  <a:effectLst/>
                  <a:uLnTx/>
                  <a:uFillTx/>
                  <a:latin typeface="Calibri"/>
                  <a:ea typeface="+mn-ea"/>
                  <a:cs typeface="+mn-cs"/>
                </a:rPr>
                <a:t>Sustainment </a:t>
              </a:r>
              <a:r>
                <a:rPr kumimoji="0" lang="en-AU" sz="800" b="1" i="0" u="none" strike="noStrike" kern="1200" cap="none" spc="0" normalizeH="0" baseline="0" noProof="0" dirty="0">
                  <a:ln>
                    <a:noFill/>
                  </a:ln>
                  <a:solidFill>
                    <a:prstClr val="black"/>
                  </a:solidFill>
                  <a:effectLst/>
                  <a:uLnTx/>
                  <a:uFillTx/>
                  <a:latin typeface="Calibri"/>
                  <a:ea typeface="+mn-ea"/>
                  <a:cs typeface="+mn-cs"/>
                </a:rPr>
                <a:t/>
              </a:r>
              <a:br>
                <a:rPr kumimoji="0" lang="en-AU" sz="800" b="1" i="0" u="none" strike="noStrike" kern="1200" cap="none" spc="0" normalizeH="0" baseline="0" noProof="0" dirty="0">
                  <a:ln>
                    <a:noFill/>
                  </a:ln>
                  <a:solidFill>
                    <a:prstClr val="black"/>
                  </a:solidFill>
                  <a:effectLst/>
                  <a:uLnTx/>
                  <a:uFillTx/>
                  <a:latin typeface="Calibri"/>
                  <a:ea typeface="+mn-ea"/>
                  <a:cs typeface="+mn-cs"/>
                </a:rPr>
              </a:br>
              <a:r>
                <a:rPr kumimoji="0" lang="en-AU" sz="800" b="1" i="0" u="none" strike="noStrike" kern="1200" cap="none" spc="0" normalizeH="0" baseline="0" noProof="0" dirty="0">
                  <a:ln>
                    <a:noFill/>
                  </a:ln>
                  <a:solidFill>
                    <a:prstClr val="black"/>
                  </a:solidFill>
                  <a:effectLst/>
                  <a:uLnTx/>
                  <a:uFillTx/>
                  <a:latin typeface="Calibri"/>
                  <a:ea typeface="+mn-ea"/>
                  <a:cs typeface="+mn-cs"/>
                </a:rPr>
                <a:t>                 BRIGADE</a:t>
              </a:r>
            </a:p>
          </p:txBody>
        </p:sp>
        <p:pic>
          <p:nvPicPr>
            <p:cNvPr id="45322" name="Picture 5" descr="C:\Users\simon.odea1\Objective\Objects\R32746747.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0333" y="5835650"/>
              <a:ext cx="303213"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162" name="Group 10"/>
          <p:cNvGrpSpPr>
            <a:grpSpLocks/>
          </p:cNvGrpSpPr>
          <p:nvPr/>
        </p:nvGrpSpPr>
        <p:grpSpPr bwMode="auto">
          <a:xfrm>
            <a:off x="423863" y="5276850"/>
            <a:ext cx="1068387" cy="339725"/>
            <a:chOff x="423367" y="5277489"/>
            <a:chExt cx="1069200" cy="339223"/>
          </a:xfrm>
        </p:grpSpPr>
        <p:sp>
          <p:nvSpPr>
            <p:cNvPr id="56339" name="Freeform 56338"/>
            <p:cNvSpPr/>
            <p:nvPr/>
          </p:nvSpPr>
          <p:spPr bwMode="auto">
            <a:xfrm>
              <a:off x="423367" y="5277489"/>
              <a:ext cx="1069200" cy="339223"/>
            </a:xfrm>
            <a:custGeom>
              <a:avLst/>
              <a:gdLst>
                <a:gd name="connsiteX0" fmla="*/ 0 w 650951"/>
                <a:gd name="connsiteY0" fmla="*/ 0 h 339223"/>
                <a:gd name="connsiteX1" fmla="*/ 650951 w 650951"/>
                <a:gd name="connsiteY1" fmla="*/ 0 h 339223"/>
                <a:gd name="connsiteX2" fmla="*/ 650951 w 650951"/>
                <a:gd name="connsiteY2" fmla="*/ 339223 h 339223"/>
                <a:gd name="connsiteX3" fmla="*/ 0 w 650951"/>
                <a:gd name="connsiteY3" fmla="*/ 339223 h 339223"/>
                <a:gd name="connsiteX4" fmla="*/ 0 w 650951"/>
                <a:gd name="connsiteY4" fmla="*/ 0 h 339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951" h="339223">
                  <a:moveTo>
                    <a:pt x="0" y="0"/>
                  </a:moveTo>
                  <a:lnTo>
                    <a:pt x="650951" y="0"/>
                  </a:lnTo>
                  <a:lnTo>
                    <a:pt x="650951" y="339223"/>
                  </a:lnTo>
                  <a:lnTo>
                    <a:pt x="0" y="339223"/>
                  </a:lnTo>
                  <a:lnTo>
                    <a:pt x="0" y="0"/>
                  </a:lnTo>
                  <a:close/>
                </a:path>
              </a:pathLst>
            </a:custGeom>
            <a:gradFill rotWithShape="0">
              <a:gsLst>
                <a:gs pos="0">
                  <a:schemeClr val="accent6">
                    <a:lumMod val="60000"/>
                    <a:lumOff val="40000"/>
                  </a:schemeClr>
                </a:gs>
                <a:gs pos="100000">
                  <a:schemeClr val="accent3">
                    <a:lumMod val="75000"/>
                  </a:schemeClr>
                </a:gs>
              </a:gsLst>
            </a:gradFill>
            <a:ln>
              <a:solidFill>
                <a:schemeClr val="accent3">
                  <a:lumMod val="50000"/>
                </a:schemeClr>
              </a:solidFill>
            </a:ln>
            <a:scene3d>
              <a:camera prst="orthographicFront"/>
              <a:lightRig rig="threePt" dir="t"/>
            </a:scene3d>
            <a:sp3d contourW="12700">
              <a:bevelT w="63500" h="25400"/>
              <a:contourClr>
                <a:schemeClr val="bg1"/>
              </a:contourClr>
            </a:sp3d>
          </p:spPr>
          <p:style>
            <a:lnRef idx="0">
              <a:scrgbClr r="0" g="0" b="0"/>
            </a:lnRef>
            <a:fillRef idx="3">
              <a:scrgbClr r="0" g="0" b="0"/>
            </a:fillRef>
            <a:effectRef idx="3">
              <a:schemeClr val="accent1">
                <a:hueOff val="0"/>
                <a:satOff val="0"/>
                <a:lumOff val="0"/>
                <a:alphaOff val="0"/>
              </a:schemeClr>
            </a:effectRef>
            <a:fontRef idx="minor">
              <a:schemeClr val="lt1"/>
            </a:fontRef>
          </p:style>
          <p:txBody>
            <a:bodyPr lIns="3810" tIns="3810" rIns="3810" bIns="3810" spcCol="1270" anchor="ctr"/>
            <a:lstStyle/>
            <a:p>
              <a:pPr marL="0" marR="0" lvl="0" indent="0" algn="r" defTabSz="266700" rtl="0" eaLnBrk="1" fontAlgn="base" latinLnBrk="0" hangingPunct="1">
                <a:lnSpc>
                  <a:spcPct val="90000"/>
                </a:lnSpc>
                <a:spcBef>
                  <a:spcPct val="0"/>
                </a:spcBef>
                <a:spcAft>
                  <a:spcPct val="35000"/>
                </a:spcAft>
                <a:buClrTx/>
                <a:buSzTx/>
                <a:buFontTx/>
                <a:buNone/>
                <a:tabLst/>
                <a:defRPr/>
              </a:pPr>
              <a:r>
                <a:rPr kumimoji="0" lang="en-AU" sz="600" b="1" i="0" u="none" strike="noStrike" kern="1200" cap="none" spc="0" normalizeH="0" baseline="0" noProof="0" dirty="0">
                  <a:ln>
                    <a:noFill/>
                  </a:ln>
                  <a:solidFill>
                    <a:prstClr val="black"/>
                  </a:solidFill>
                  <a:effectLst/>
                  <a:uLnTx/>
                  <a:uFillTx/>
                  <a:latin typeface="Calibri"/>
                  <a:ea typeface="+mn-ea"/>
                  <a:cs typeface="+mn-cs"/>
                </a:rPr>
                <a:t>                     </a:t>
              </a:r>
            </a:p>
          </p:txBody>
        </p:sp>
        <p:pic>
          <p:nvPicPr>
            <p:cNvPr id="45318" name="Picture 6" descr="C:\Users\simon.odea1\Objective\Objects\R32764135.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5102" y="5321300"/>
              <a:ext cx="6461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163" name="Group 13"/>
          <p:cNvGrpSpPr>
            <a:grpSpLocks/>
          </p:cNvGrpSpPr>
          <p:nvPr/>
        </p:nvGrpSpPr>
        <p:grpSpPr bwMode="auto">
          <a:xfrm>
            <a:off x="2033588" y="3914775"/>
            <a:ext cx="1068387" cy="339725"/>
            <a:chOff x="2033288" y="3914946"/>
            <a:chExt cx="1069200" cy="339223"/>
          </a:xfrm>
        </p:grpSpPr>
        <p:sp>
          <p:nvSpPr>
            <p:cNvPr id="56353" name="Freeform 56352"/>
            <p:cNvSpPr/>
            <p:nvPr/>
          </p:nvSpPr>
          <p:spPr bwMode="auto">
            <a:xfrm>
              <a:off x="2033288" y="3914946"/>
              <a:ext cx="1069200" cy="339223"/>
            </a:xfrm>
            <a:custGeom>
              <a:avLst/>
              <a:gdLst>
                <a:gd name="connsiteX0" fmla="*/ 0 w 650951"/>
                <a:gd name="connsiteY0" fmla="*/ 0 h 339223"/>
                <a:gd name="connsiteX1" fmla="*/ 650951 w 650951"/>
                <a:gd name="connsiteY1" fmla="*/ 0 h 339223"/>
                <a:gd name="connsiteX2" fmla="*/ 650951 w 650951"/>
                <a:gd name="connsiteY2" fmla="*/ 339223 h 339223"/>
                <a:gd name="connsiteX3" fmla="*/ 0 w 650951"/>
                <a:gd name="connsiteY3" fmla="*/ 339223 h 339223"/>
                <a:gd name="connsiteX4" fmla="*/ 0 w 650951"/>
                <a:gd name="connsiteY4" fmla="*/ 0 h 339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951" h="339223">
                  <a:moveTo>
                    <a:pt x="0" y="0"/>
                  </a:moveTo>
                  <a:lnTo>
                    <a:pt x="650951" y="0"/>
                  </a:lnTo>
                  <a:lnTo>
                    <a:pt x="650951" y="339223"/>
                  </a:lnTo>
                  <a:lnTo>
                    <a:pt x="0" y="339223"/>
                  </a:lnTo>
                  <a:lnTo>
                    <a:pt x="0" y="0"/>
                  </a:lnTo>
                  <a:close/>
                </a:path>
              </a:pathLst>
            </a:custGeom>
            <a:solidFill>
              <a:schemeClr val="bg2">
                <a:lumMod val="75000"/>
              </a:schemeClr>
            </a:solidFill>
            <a:scene3d>
              <a:camera prst="orthographicFront"/>
              <a:lightRig rig="threePt" dir="t"/>
            </a:scene3d>
            <a:sp3d contourW="12700">
              <a:bevelT w="63500" h="25400"/>
              <a:contourClr>
                <a:schemeClr val="bg1"/>
              </a:contourClr>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lIns="3810" tIns="3810" rIns="3810" bIns="3810" spcCol="1270" anchor="ctr"/>
            <a:lstStyle/>
            <a:p>
              <a:pPr marL="0" marR="0" lvl="0" indent="0" algn="ctr" defTabSz="266700" rtl="0" eaLnBrk="1" fontAlgn="base" latinLnBrk="0" hangingPunct="1">
                <a:lnSpc>
                  <a:spcPct val="90000"/>
                </a:lnSpc>
                <a:spcBef>
                  <a:spcPct val="0"/>
                </a:spcBef>
                <a:spcAft>
                  <a:spcPct val="35000"/>
                </a:spcAft>
                <a:buClrTx/>
                <a:buSzTx/>
                <a:buFontTx/>
                <a:buNone/>
                <a:tabLst/>
                <a:defRPr/>
              </a:pPr>
              <a:r>
                <a:rPr kumimoji="0" lang="en-AU" sz="800" b="1" i="0" u="none" strike="noStrike" kern="1200" cap="none" spc="0" normalizeH="0" baseline="0" noProof="0" dirty="0">
                  <a:ln>
                    <a:noFill/>
                  </a:ln>
                  <a:solidFill>
                    <a:prstClr val="black"/>
                  </a:solidFill>
                  <a:effectLst/>
                  <a:uLnTx/>
                  <a:uFillTx/>
                  <a:latin typeface="Calibri"/>
                  <a:ea typeface="+mn-ea"/>
                  <a:cs typeface="+mn-cs"/>
                </a:rPr>
                <a:t>            5 BRIGADE</a:t>
              </a:r>
            </a:p>
          </p:txBody>
        </p:sp>
        <p:pic>
          <p:nvPicPr>
            <p:cNvPr id="45314" name="Picture 7" descr="C:\Users\simon.odea1\Objective\Objects\R32741683.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05082" y="3937000"/>
              <a:ext cx="28257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164" name="Group 14"/>
          <p:cNvGrpSpPr>
            <a:grpSpLocks/>
          </p:cNvGrpSpPr>
          <p:nvPr/>
        </p:nvGrpSpPr>
        <p:grpSpPr bwMode="auto">
          <a:xfrm>
            <a:off x="2032000" y="4327525"/>
            <a:ext cx="1068388" cy="339725"/>
            <a:chOff x="2031357" y="4327698"/>
            <a:chExt cx="1069200" cy="339223"/>
          </a:xfrm>
        </p:grpSpPr>
        <p:sp>
          <p:nvSpPr>
            <p:cNvPr id="56354" name="Freeform 56353"/>
            <p:cNvSpPr/>
            <p:nvPr/>
          </p:nvSpPr>
          <p:spPr bwMode="auto">
            <a:xfrm>
              <a:off x="2031357" y="4327698"/>
              <a:ext cx="1069200" cy="339223"/>
            </a:xfrm>
            <a:custGeom>
              <a:avLst/>
              <a:gdLst>
                <a:gd name="connsiteX0" fmla="*/ 0 w 650951"/>
                <a:gd name="connsiteY0" fmla="*/ 0 h 339223"/>
                <a:gd name="connsiteX1" fmla="*/ 650951 w 650951"/>
                <a:gd name="connsiteY1" fmla="*/ 0 h 339223"/>
                <a:gd name="connsiteX2" fmla="*/ 650951 w 650951"/>
                <a:gd name="connsiteY2" fmla="*/ 339223 h 339223"/>
                <a:gd name="connsiteX3" fmla="*/ 0 w 650951"/>
                <a:gd name="connsiteY3" fmla="*/ 339223 h 339223"/>
                <a:gd name="connsiteX4" fmla="*/ 0 w 650951"/>
                <a:gd name="connsiteY4" fmla="*/ 0 h 339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951" h="339223">
                  <a:moveTo>
                    <a:pt x="0" y="0"/>
                  </a:moveTo>
                  <a:lnTo>
                    <a:pt x="650951" y="0"/>
                  </a:lnTo>
                  <a:lnTo>
                    <a:pt x="650951" y="339223"/>
                  </a:lnTo>
                  <a:lnTo>
                    <a:pt x="0" y="339223"/>
                  </a:lnTo>
                  <a:lnTo>
                    <a:pt x="0" y="0"/>
                  </a:lnTo>
                  <a:close/>
                </a:path>
              </a:pathLst>
            </a:custGeom>
            <a:solidFill>
              <a:schemeClr val="bg2">
                <a:lumMod val="75000"/>
              </a:schemeClr>
            </a:solidFill>
            <a:scene3d>
              <a:camera prst="orthographicFront"/>
              <a:lightRig rig="threePt" dir="t"/>
            </a:scene3d>
            <a:sp3d contourW="12700">
              <a:bevelT w="63500" h="25400"/>
              <a:contourClr>
                <a:schemeClr val="bg1"/>
              </a:contourClr>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lIns="3810" tIns="3810" rIns="3810" bIns="3810" spcCol="1270" anchor="ctr"/>
            <a:lstStyle/>
            <a:p>
              <a:pPr marL="0" marR="0" lvl="0" indent="0" algn="ctr" defTabSz="266700" rtl="0" eaLnBrk="1" fontAlgn="base" latinLnBrk="0" hangingPunct="1">
                <a:lnSpc>
                  <a:spcPct val="90000"/>
                </a:lnSpc>
                <a:spcBef>
                  <a:spcPct val="0"/>
                </a:spcBef>
                <a:spcAft>
                  <a:spcPct val="35000"/>
                </a:spcAft>
                <a:buClrTx/>
                <a:buSzTx/>
                <a:buFontTx/>
                <a:buNone/>
                <a:tabLst/>
                <a:defRPr/>
              </a:pPr>
              <a:r>
                <a:rPr kumimoji="0" lang="en-AU" sz="800" b="1" i="0" u="none" strike="noStrike" kern="1200" cap="none" spc="0" normalizeH="0" baseline="0" noProof="0" dirty="0">
                  <a:ln>
                    <a:noFill/>
                  </a:ln>
                  <a:solidFill>
                    <a:prstClr val="black"/>
                  </a:solidFill>
                  <a:effectLst/>
                  <a:uLnTx/>
                  <a:uFillTx/>
                  <a:latin typeface="Calibri"/>
                  <a:ea typeface="+mn-ea"/>
                  <a:cs typeface="+mn-cs"/>
                </a:rPr>
                <a:t>             9 BRIGADE</a:t>
              </a:r>
            </a:p>
          </p:txBody>
        </p:sp>
        <p:pic>
          <p:nvPicPr>
            <p:cNvPr id="45310" name="Picture 8" descr="C:\Users\simon.odea1\Objective\Objects\R3274592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92382" y="4335463"/>
              <a:ext cx="303213"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165" name="Group 21504"/>
          <p:cNvGrpSpPr>
            <a:grpSpLocks/>
          </p:cNvGrpSpPr>
          <p:nvPr/>
        </p:nvGrpSpPr>
        <p:grpSpPr bwMode="auto">
          <a:xfrm>
            <a:off x="3319463" y="3492500"/>
            <a:ext cx="1068387" cy="339725"/>
            <a:chOff x="3318768" y="3492860"/>
            <a:chExt cx="1069200" cy="339223"/>
          </a:xfrm>
        </p:grpSpPr>
        <p:sp>
          <p:nvSpPr>
            <p:cNvPr id="56359" name="Freeform 56358"/>
            <p:cNvSpPr/>
            <p:nvPr/>
          </p:nvSpPr>
          <p:spPr bwMode="auto">
            <a:xfrm>
              <a:off x="3318768" y="3492860"/>
              <a:ext cx="1069200" cy="339223"/>
            </a:xfrm>
            <a:custGeom>
              <a:avLst/>
              <a:gdLst>
                <a:gd name="connsiteX0" fmla="*/ 0 w 650951"/>
                <a:gd name="connsiteY0" fmla="*/ 0 h 339223"/>
                <a:gd name="connsiteX1" fmla="*/ 650951 w 650951"/>
                <a:gd name="connsiteY1" fmla="*/ 0 h 339223"/>
                <a:gd name="connsiteX2" fmla="*/ 650951 w 650951"/>
                <a:gd name="connsiteY2" fmla="*/ 339223 h 339223"/>
                <a:gd name="connsiteX3" fmla="*/ 0 w 650951"/>
                <a:gd name="connsiteY3" fmla="*/ 339223 h 339223"/>
                <a:gd name="connsiteX4" fmla="*/ 0 w 650951"/>
                <a:gd name="connsiteY4" fmla="*/ 0 h 339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951" h="339223">
                  <a:moveTo>
                    <a:pt x="0" y="0"/>
                  </a:moveTo>
                  <a:lnTo>
                    <a:pt x="650951" y="0"/>
                  </a:lnTo>
                  <a:lnTo>
                    <a:pt x="650951" y="339223"/>
                  </a:lnTo>
                  <a:lnTo>
                    <a:pt x="0" y="339223"/>
                  </a:lnTo>
                  <a:lnTo>
                    <a:pt x="0" y="0"/>
                  </a:lnTo>
                  <a:close/>
                </a:path>
              </a:pathLst>
            </a:custGeom>
            <a:solidFill>
              <a:schemeClr val="bg2">
                <a:lumMod val="75000"/>
              </a:schemeClr>
            </a:solidFill>
            <a:scene3d>
              <a:camera prst="orthographicFront"/>
              <a:lightRig rig="threePt" dir="t"/>
            </a:scene3d>
            <a:sp3d contourW="12700">
              <a:bevelT w="63500" h="25400"/>
              <a:contourClr>
                <a:schemeClr val="bg1"/>
              </a:contourClr>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lIns="3810" tIns="3810" rIns="3810" bIns="3810" spcCol="1270" anchor="ctr"/>
            <a:lstStyle/>
            <a:p>
              <a:pPr marL="0" marR="0" lvl="0" indent="0" algn="ctr" defTabSz="266700" rtl="0" eaLnBrk="1" fontAlgn="base" latinLnBrk="0" hangingPunct="1">
                <a:lnSpc>
                  <a:spcPct val="90000"/>
                </a:lnSpc>
                <a:spcBef>
                  <a:spcPct val="0"/>
                </a:spcBef>
                <a:spcAft>
                  <a:spcPct val="35000"/>
                </a:spcAft>
                <a:buClrTx/>
                <a:buSzTx/>
                <a:buFontTx/>
                <a:buNone/>
                <a:tabLst/>
                <a:defRPr/>
              </a:pPr>
              <a:r>
                <a:rPr kumimoji="0" lang="en-AU" sz="800" b="1" i="0" u="none" strike="noStrike" kern="1200" cap="none" spc="0" normalizeH="0" baseline="0" noProof="0" dirty="0">
                  <a:ln>
                    <a:noFill/>
                  </a:ln>
                  <a:solidFill>
                    <a:prstClr val="black"/>
                  </a:solidFill>
                  <a:effectLst/>
                  <a:uLnTx/>
                  <a:uFillTx/>
                  <a:latin typeface="Calibri"/>
                  <a:ea typeface="+mn-ea"/>
                  <a:cs typeface="+mn-cs"/>
                </a:rPr>
                <a:t>             8 (TRG)</a:t>
              </a:r>
              <a:br>
                <a:rPr kumimoji="0" lang="en-AU" sz="800" b="1" i="0" u="none" strike="noStrike" kern="1200" cap="none" spc="0" normalizeH="0" baseline="0" noProof="0" dirty="0">
                  <a:ln>
                    <a:noFill/>
                  </a:ln>
                  <a:solidFill>
                    <a:prstClr val="black"/>
                  </a:solidFill>
                  <a:effectLst/>
                  <a:uLnTx/>
                  <a:uFillTx/>
                  <a:latin typeface="Calibri"/>
                  <a:ea typeface="+mn-ea"/>
                  <a:cs typeface="+mn-cs"/>
                </a:rPr>
              </a:br>
              <a:r>
                <a:rPr kumimoji="0" lang="en-AU" sz="800" b="1" i="0" u="none" strike="noStrike" kern="1200" cap="none" spc="0" normalizeH="0" baseline="0" noProof="0" dirty="0">
                  <a:ln>
                    <a:noFill/>
                  </a:ln>
                  <a:solidFill>
                    <a:prstClr val="black"/>
                  </a:solidFill>
                  <a:effectLst/>
                  <a:uLnTx/>
                  <a:uFillTx/>
                  <a:latin typeface="Calibri"/>
                  <a:ea typeface="+mn-ea"/>
                  <a:cs typeface="+mn-cs"/>
                </a:rPr>
                <a:t>               BRIGADE</a:t>
              </a:r>
            </a:p>
          </p:txBody>
        </p:sp>
        <p:pic>
          <p:nvPicPr>
            <p:cNvPr id="45306" name="Picture 9" descr="C:\Users\simon.odea1\Objective\Objects\R3274441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98248" y="3521075"/>
              <a:ext cx="307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166" name="Group 21503"/>
          <p:cNvGrpSpPr>
            <a:grpSpLocks/>
          </p:cNvGrpSpPr>
          <p:nvPr/>
        </p:nvGrpSpPr>
        <p:grpSpPr bwMode="auto">
          <a:xfrm>
            <a:off x="2030413" y="5183188"/>
            <a:ext cx="1068387" cy="339725"/>
            <a:chOff x="2030315" y="5183962"/>
            <a:chExt cx="1069200" cy="339223"/>
          </a:xfrm>
        </p:grpSpPr>
        <p:sp>
          <p:nvSpPr>
            <p:cNvPr id="56356" name="Freeform 56355"/>
            <p:cNvSpPr/>
            <p:nvPr/>
          </p:nvSpPr>
          <p:spPr bwMode="auto">
            <a:xfrm>
              <a:off x="2030315" y="5183962"/>
              <a:ext cx="1069200" cy="339223"/>
            </a:xfrm>
            <a:custGeom>
              <a:avLst/>
              <a:gdLst>
                <a:gd name="connsiteX0" fmla="*/ 0 w 650951"/>
                <a:gd name="connsiteY0" fmla="*/ 0 h 339223"/>
                <a:gd name="connsiteX1" fmla="*/ 650951 w 650951"/>
                <a:gd name="connsiteY1" fmla="*/ 0 h 339223"/>
                <a:gd name="connsiteX2" fmla="*/ 650951 w 650951"/>
                <a:gd name="connsiteY2" fmla="*/ 339223 h 339223"/>
                <a:gd name="connsiteX3" fmla="*/ 0 w 650951"/>
                <a:gd name="connsiteY3" fmla="*/ 339223 h 339223"/>
                <a:gd name="connsiteX4" fmla="*/ 0 w 650951"/>
                <a:gd name="connsiteY4" fmla="*/ 0 h 339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951" h="339223">
                  <a:moveTo>
                    <a:pt x="0" y="0"/>
                  </a:moveTo>
                  <a:lnTo>
                    <a:pt x="650951" y="0"/>
                  </a:lnTo>
                  <a:lnTo>
                    <a:pt x="650951" y="339223"/>
                  </a:lnTo>
                  <a:lnTo>
                    <a:pt x="0" y="339223"/>
                  </a:lnTo>
                  <a:lnTo>
                    <a:pt x="0" y="0"/>
                  </a:lnTo>
                  <a:close/>
                </a:path>
              </a:pathLst>
            </a:custGeom>
            <a:solidFill>
              <a:schemeClr val="bg2">
                <a:lumMod val="75000"/>
              </a:schemeClr>
            </a:solidFill>
            <a:scene3d>
              <a:camera prst="orthographicFront"/>
              <a:lightRig rig="threePt" dir="t"/>
            </a:scene3d>
            <a:sp3d contourW="12700">
              <a:bevelT w="63500" h="25400"/>
              <a:contourClr>
                <a:schemeClr val="bg1"/>
              </a:contourClr>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lIns="3810" tIns="3810" rIns="3810" bIns="3810" spcCol="1270" anchor="ctr"/>
            <a:lstStyle/>
            <a:p>
              <a:pPr marL="0" marR="0" lvl="0" indent="0" algn="ctr" defTabSz="266700" rtl="0" eaLnBrk="1" fontAlgn="base" latinLnBrk="0" hangingPunct="1">
                <a:lnSpc>
                  <a:spcPct val="90000"/>
                </a:lnSpc>
                <a:spcBef>
                  <a:spcPct val="0"/>
                </a:spcBef>
                <a:spcAft>
                  <a:spcPct val="35000"/>
                </a:spcAft>
                <a:buClrTx/>
                <a:buSzTx/>
                <a:buFontTx/>
                <a:buNone/>
                <a:tabLst/>
                <a:defRPr/>
              </a:pPr>
              <a:r>
                <a:rPr kumimoji="0" lang="en-AU" sz="800" b="1" i="0" u="none" strike="noStrike" kern="1200" cap="none" spc="0" normalizeH="0" baseline="0" noProof="0" dirty="0">
                  <a:ln>
                    <a:noFill/>
                  </a:ln>
                  <a:solidFill>
                    <a:prstClr val="black"/>
                  </a:solidFill>
                  <a:effectLst/>
                  <a:uLnTx/>
                  <a:uFillTx/>
                  <a:latin typeface="Calibri"/>
                  <a:ea typeface="+mn-ea"/>
                  <a:cs typeface="+mn-cs"/>
                </a:rPr>
                <a:t>           13 BRIGADE</a:t>
              </a:r>
            </a:p>
          </p:txBody>
        </p:sp>
        <p:pic>
          <p:nvPicPr>
            <p:cNvPr id="45302" name="Picture 10" descr="C:\Users\simon.odea1\Objective\Objects\R32746416.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16195" y="5232400"/>
              <a:ext cx="254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167" name="Group 15"/>
          <p:cNvGrpSpPr>
            <a:grpSpLocks/>
          </p:cNvGrpSpPr>
          <p:nvPr/>
        </p:nvGrpSpPr>
        <p:grpSpPr bwMode="auto">
          <a:xfrm>
            <a:off x="2033588" y="4751388"/>
            <a:ext cx="1069975" cy="339725"/>
            <a:chOff x="2033627" y="4751145"/>
            <a:chExt cx="1069200" cy="339223"/>
          </a:xfrm>
        </p:grpSpPr>
        <p:sp>
          <p:nvSpPr>
            <p:cNvPr id="56355" name="Freeform 56354"/>
            <p:cNvSpPr/>
            <p:nvPr/>
          </p:nvSpPr>
          <p:spPr bwMode="auto">
            <a:xfrm>
              <a:off x="2033627" y="4751145"/>
              <a:ext cx="1069200" cy="339223"/>
            </a:xfrm>
            <a:custGeom>
              <a:avLst/>
              <a:gdLst>
                <a:gd name="connsiteX0" fmla="*/ 0 w 650951"/>
                <a:gd name="connsiteY0" fmla="*/ 0 h 339223"/>
                <a:gd name="connsiteX1" fmla="*/ 650951 w 650951"/>
                <a:gd name="connsiteY1" fmla="*/ 0 h 339223"/>
                <a:gd name="connsiteX2" fmla="*/ 650951 w 650951"/>
                <a:gd name="connsiteY2" fmla="*/ 339223 h 339223"/>
                <a:gd name="connsiteX3" fmla="*/ 0 w 650951"/>
                <a:gd name="connsiteY3" fmla="*/ 339223 h 339223"/>
                <a:gd name="connsiteX4" fmla="*/ 0 w 650951"/>
                <a:gd name="connsiteY4" fmla="*/ 0 h 339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951" h="339223">
                  <a:moveTo>
                    <a:pt x="0" y="0"/>
                  </a:moveTo>
                  <a:lnTo>
                    <a:pt x="650951" y="0"/>
                  </a:lnTo>
                  <a:lnTo>
                    <a:pt x="650951" y="339223"/>
                  </a:lnTo>
                  <a:lnTo>
                    <a:pt x="0" y="339223"/>
                  </a:lnTo>
                  <a:lnTo>
                    <a:pt x="0" y="0"/>
                  </a:lnTo>
                  <a:close/>
                </a:path>
              </a:pathLst>
            </a:custGeom>
            <a:solidFill>
              <a:schemeClr val="bg2">
                <a:lumMod val="75000"/>
              </a:schemeClr>
            </a:solidFill>
            <a:scene3d>
              <a:camera prst="orthographicFront"/>
              <a:lightRig rig="threePt" dir="t"/>
            </a:scene3d>
            <a:sp3d contourW="12700">
              <a:bevelT w="63500" h="25400"/>
              <a:contourClr>
                <a:schemeClr val="bg1"/>
              </a:contourClr>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lIns="3810" tIns="3810" rIns="3810" bIns="3810" spcCol="1270" anchor="ctr"/>
            <a:lstStyle/>
            <a:p>
              <a:pPr marL="0" marR="0" lvl="0" indent="0" algn="ctr" defTabSz="266700" rtl="0" eaLnBrk="1" fontAlgn="base" latinLnBrk="0" hangingPunct="1">
                <a:lnSpc>
                  <a:spcPct val="90000"/>
                </a:lnSpc>
                <a:spcBef>
                  <a:spcPct val="0"/>
                </a:spcBef>
                <a:spcAft>
                  <a:spcPct val="35000"/>
                </a:spcAft>
                <a:buClrTx/>
                <a:buSzTx/>
                <a:buFontTx/>
                <a:buNone/>
                <a:tabLst/>
                <a:defRPr/>
              </a:pPr>
              <a:r>
                <a:rPr kumimoji="0" lang="en-AU" sz="800" b="1" i="0" u="none" strike="noStrike" kern="1200" cap="none" spc="0" normalizeH="0" baseline="0" noProof="0" dirty="0">
                  <a:ln>
                    <a:noFill/>
                  </a:ln>
                  <a:solidFill>
                    <a:prstClr val="black"/>
                  </a:solidFill>
                  <a:effectLst/>
                  <a:uLnTx/>
                  <a:uFillTx/>
                  <a:latin typeface="Calibri"/>
                  <a:ea typeface="+mn-ea"/>
                  <a:cs typeface="+mn-cs"/>
                </a:rPr>
                <a:t>          11 BRIGADE</a:t>
              </a:r>
            </a:p>
          </p:txBody>
        </p:sp>
        <p:pic>
          <p:nvPicPr>
            <p:cNvPr id="45298" name="Picture 11" descr="C:\Users\simon.odea1\Objective\Objects\R32746167.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089207" y="4760913"/>
              <a:ext cx="280988"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168" name="Group 21546"/>
          <p:cNvGrpSpPr>
            <a:grpSpLocks/>
          </p:cNvGrpSpPr>
          <p:nvPr/>
        </p:nvGrpSpPr>
        <p:grpSpPr bwMode="auto">
          <a:xfrm>
            <a:off x="5353050" y="4573588"/>
            <a:ext cx="1068388" cy="334962"/>
            <a:chOff x="5352604" y="4573740"/>
            <a:chExt cx="1068132" cy="334417"/>
          </a:xfrm>
        </p:grpSpPr>
        <p:sp>
          <p:nvSpPr>
            <p:cNvPr id="56365" name="Freeform 56364"/>
            <p:cNvSpPr/>
            <p:nvPr/>
          </p:nvSpPr>
          <p:spPr bwMode="auto">
            <a:xfrm>
              <a:off x="5352604" y="4573740"/>
              <a:ext cx="1068132" cy="334417"/>
            </a:xfrm>
            <a:custGeom>
              <a:avLst/>
              <a:gdLst>
                <a:gd name="connsiteX0" fmla="*/ 0 w 1068047"/>
                <a:gd name="connsiteY0" fmla="*/ 0 h 334417"/>
                <a:gd name="connsiteX1" fmla="*/ 1068047 w 1068047"/>
                <a:gd name="connsiteY1" fmla="*/ 0 h 334417"/>
                <a:gd name="connsiteX2" fmla="*/ 1068047 w 1068047"/>
                <a:gd name="connsiteY2" fmla="*/ 334417 h 334417"/>
                <a:gd name="connsiteX3" fmla="*/ 0 w 1068047"/>
                <a:gd name="connsiteY3" fmla="*/ 334417 h 334417"/>
                <a:gd name="connsiteX4" fmla="*/ 0 w 1068047"/>
                <a:gd name="connsiteY4" fmla="*/ 0 h 334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047" h="334417">
                  <a:moveTo>
                    <a:pt x="0" y="0"/>
                  </a:moveTo>
                  <a:lnTo>
                    <a:pt x="1068047" y="0"/>
                  </a:lnTo>
                  <a:lnTo>
                    <a:pt x="1068047" y="334417"/>
                  </a:lnTo>
                  <a:lnTo>
                    <a:pt x="0" y="334417"/>
                  </a:lnTo>
                  <a:lnTo>
                    <a:pt x="0" y="0"/>
                  </a:lnTo>
                  <a:close/>
                </a:path>
              </a:pathLst>
            </a:custGeom>
            <a:gradFill rotWithShape="0">
              <a:gsLst>
                <a:gs pos="0">
                  <a:schemeClr val="accent6">
                    <a:lumMod val="60000"/>
                    <a:lumOff val="40000"/>
                  </a:schemeClr>
                </a:gs>
                <a:gs pos="100000">
                  <a:schemeClr val="accent3">
                    <a:lumMod val="75000"/>
                  </a:schemeClr>
                </a:gs>
              </a:gsLst>
            </a:gradFill>
            <a:ln>
              <a:solidFill>
                <a:schemeClr val="accent3">
                  <a:lumMod val="50000"/>
                </a:schemeClr>
              </a:solidFill>
            </a:ln>
            <a:scene3d>
              <a:camera prst="orthographicFront"/>
              <a:lightRig rig="threePt" dir="t"/>
            </a:scene3d>
            <a:sp3d contourW="12700">
              <a:bevelT w="63500" h="25400"/>
              <a:contourClr>
                <a:schemeClr val="bg1"/>
              </a:contourClr>
            </a:sp3d>
          </p:spPr>
          <p:style>
            <a:lnRef idx="0">
              <a:scrgbClr r="0" g="0" b="0"/>
            </a:lnRef>
            <a:fillRef idx="3">
              <a:scrgbClr r="0" g="0" b="0"/>
            </a:fillRef>
            <a:effectRef idx="3">
              <a:schemeClr val="accent1">
                <a:hueOff val="0"/>
                <a:satOff val="0"/>
                <a:lumOff val="0"/>
                <a:alphaOff val="0"/>
              </a:schemeClr>
            </a:effectRef>
            <a:fontRef idx="minor">
              <a:schemeClr val="lt1"/>
            </a:fontRef>
          </p:style>
          <p:txBody>
            <a:bodyPr lIns="3810" tIns="3810" rIns="3810" bIns="3810" spcCol="1270" anchor="ctr"/>
            <a:lstStyle/>
            <a:p>
              <a:pPr marL="0" marR="0" lvl="0" indent="0" algn="ctr" defTabSz="266700" rtl="0" eaLnBrk="1" fontAlgn="base" latinLnBrk="0" hangingPunct="1">
                <a:lnSpc>
                  <a:spcPct val="90000"/>
                </a:lnSpc>
                <a:spcBef>
                  <a:spcPct val="0"/>
                </a:spcBef>
                <a:spcAft>
                  <a:spcPct val="35000"/>
                </a:spcAft>
                <a:buClrTx/>
                <a:buSzTx/>
                <a:buFontTx/>
                <a:buNone/>
                <a:tabLst/>
                <a:defRPr/>
              </a:pPr>
              <a:r>
                <a:rPr kumimoji="0" lang="en-AU" sz="700" b="1" i="0" u="none" strike="noStrike" kern="1200" cap="none" spc="0" normalizeH="0" baseline="0" noProof="0" dirty="0">
                  <a:ln>
                    <a:noFill/>
                  </a:ln>
                  <a:solidFill>
                    <a:prstClr val="black"/>
                  </a:solidFill>
                  <a:effectLst/>
                  <a:uLnTx/>
                  <a:uFillTx/>
                  <a:latin typeface="Calibri"/>
                  <a:ea typeface="+mn-ea"/>
                  <a:cs typeface="+mn-cs"/>
                </a:rPr>
                <a:t>         SPECIAL OPS </a:t>
              </a:r>
              <a:br>
                <a:rPr kumimoji="0" lang="en-AU" sz="700" b="1" i="0" u="none" strike="noStrike" kern="1200" cap="none" spc="0" normalizeH="0" baseline="0" noProof="0" dirty="0">
                  <a:ln>
                    <a:noFill/>
                  </a:ln>
                  <a:solidFill>
                    <a:prstClr val="black"/>
                  </a:solidFill>
                  <a:effectLst/>
                  <a:uLnTx/>
                  <a:uFillTx/>
                  <a:latin typeface="Calibri"/>
                  <a:ea typeface="+mn-ea"/>
                  <a:cs typeface="+mn-cs"/>
                </a:rPr>
              </a:br>
              <a:r>
                <a:rPr kumimoji="0" lang="en-AU" sz="700" b="1" i="0" u="none" strike="noStrike" kern="1200" cap="none" spc="0" normalizeH="0" baseline="0" noProof="0" dirty="0">
                  <a:ln>
                    <a:noFill/>
                  </a:ln>
                  <a:solidFill>
                    <a:prstClr val="black"/>
                  </a:solidFill>
                  <a:effectLst/>
                  <a:uLnTx/>
                  <a:uFillTx/>
                  <a:latin typeface="Calibri"/>
                  <a:ea typeface="+mn-ea"/>
                  <a:cs typeface="+mn-cs"/>
                </a:rPr>
                <a:t>            ENGINEER REGIMENT</a:t>
              </a:r>
            </a:p>
          </p:txBody>
        </p:sp>
        <p:pic>
          <p:nvPicPr>
            <p:cNvPr id="45294" name="Picture 12" descr="C:\Users\simon.odea1\Objective\Objects\R20746086.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20620" y="4589463"/>
              <a:ext cx="1778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169" name="Group 21548"/>
          <p:cNvGrpSpPr>
            <a:grpSpLocks/>
          </p:cNvGrpSpPr>
          <p:nvPr/>
        </p:nvGrpSpPr>
        <p:grpSpPr bwMode="auto">
          <a:xfrm>
            <a:off x="5340350" y="5419725"/>
            <a:ext cx="1085850" cy="600075"/>
            <a:chOff x="5340135" y="5419725"/>
            <a:chExt cx="1085899" cy="600075"/>
          </a:xfrm>
        </p:grpSpPr>
        <p:sp>
          <p:nvSpPr>
            <p:cNvPr id="56368" name="Freeform 56367"/>
            <p:cNvSpPr/>
            <p:nvPr/>
          </p:nvSpPr>
          <p:spPr bwMode="auto">
            <a:xfrm>
              <a:off x="5357902" y="5488687"/>
              <a:ext cx="1068132" cy="334417"/>
            </a:xfrm>
            <a:custGeom>
              <a:avLst/>
              <a:gdLst>
                <a:gd name="connsiteX0" fmla="*/ 0 w 1068047"/>
                <a:gd name="connsiteY0" fmla="*/ 0 h 334417"/>
                <a:gd name="connsiteX1" fmla="*/ 1068047 w 1068047"/>
                <a:gd name="connsiteY1" fmla="*/ 0 h 334417"/>
                <a:gd name="connsiteX2" fmla="*/ 1068047 w 1068047"/>
                <a:gd name="connsiteY2" fmla="*/ 334417 h 334417"/>
                <a:gd name="connsiteX3" fmla="*/ 0 w 1068047"/>
                <a:gd name="connsiteY3" fmla="*/ 334417 h 334417"/>
                <a:gd name="connsiteX4" fmla="*/ 0 w 1068047"/>
                <a:gd name="connsiteY4" fmla="*/ 0 h 334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047" h="334417">
                  <a:moveTo>
                    <a:pt x="0" y="0"/>
                  </a:moveTo>
                  <a:lnTo>
                    <a:pt x="1068047" y="0"/>
                  </a:lnTo>
                  <a:lnTo>
                    <a:pt x="1068047" y="334417"/>
                  </a:lnTo>
                  <a:lnTo>
                    <a:pt x="0" y="334417"/>
                  </a:lnTo>
                  <a:lnTo>
                    <a:pt x="0" y="0"/>
                  </a:lnTo>
                  <a:close/>
                </a:path>
              </a:pathLst>
            </a:custGeom>
            <a:solidFill>
              <a:schemeClr val="accent2">
                <a:lumMod val="75000"/>
              </a:schemeClr>
            </a:solidFill>
            <a:ln>
              <a:solidFill>
                <a:schemeClr val="accent2">
                  <a:lumMod val="50000"/>
                </a:schemeClr>
              </a:solidFill>
            </a:ln>
            <a:scene3d>
              <a:camera prst="orthographicFront"/>
              <a:lightRig rig="threePt" dir="t"/>
            </a:scene3d>
            <a:sp3d contourW="12700">
              <a:bevelT w="63500" h="25400"/>
              <a:contourClr>
                <a:schemeClr val="bg1"/>
              </a:contourClr>
            </a:sp3d>
          </p:spPr>
          <p:style>
            <a:lnRef idx="0">
              <a:scrgbClr r="0" g="0" b="0"/>
            </a:lnRef>
            <a:fillRef idx="3">
              <a:scrgbClr r="0" g="0" b="0"/>
            </a:fillRef>
            <a:effectRef idx="3">
              <a:schemeClr val="accent1">
                <a:hueOff val="0"/>
                <a:satOff val="0"/>
                <a:lumOff val="0"/>
                <a:alphaOff val="0"/>
              </a:schemeClr>
            </a:effectRef>
            <a:fontRef idx="minor">
              <a:schemeClr val="lt1"/>
            </a:fontRef>
          </p:style>
          <p:txBody>
            <a:bodyPr lIns="3810" tIns="3810" rIns="3810" bIns="3810" spcCol="1270" anchor="ctr"/>
            <a:lstStyle/>
            <a:p>
              <a:pPr marL="0" marR="0" lvl="0" indent="0" algn="ctr" defTabSz="266700" rtl="0" eaLnBrk="1" fontAlgn="base" latinLnBrk="0" hangingPunct="1">
                <a:lnSpc>
                  <a:spcPct val="90000"/>
                </a:lnSpc>
                <a:spcBef>
                  <a:spcPct val="0"/>
                </a:spcBef>
                <a:spcAft>
                  <a:spcPct val="35000"/>
                </a:spcAft>
                <a:buClrTx/>
                <a:buSzTx/>
                <a:buFontTx/>
                <a:buNone/>
                <a:tabLst/>
                <a:defRPr/>
              </a:pPr>
              <a:r>
                <a:rPr kumimoji="0" lang="en-AU" sz="700" b="1" i="0" u="none" strike="noStrike" kern="1200" cap="none" spc="0" normalizeH="0" baseline="0" noProof="0" dirty="0">
                  <a:ln>
                    <a:noFill/>
                  </a:ln>
                  <a:solidFill>
                    <a:prstClr val="white"/>
                  </a:solidFill>
                  <a:effectLst/>
                  <a:uLnTx/>
                  <a:uFillTx/>
                  <a:latin typeface="Calibri"/>
                  <a:ea typeface="+mn-ea"/>
                  <a:cs typeface="+mn-cs"/>
                </a:rPr>
                <a:t>                     SPECIAL OPS TRG          ED CENTRE </a:t>
              </a:r>
              <a:br>
                <a:rPr kumimoji="0" lang="en-AU" sz="700" b="1" i="0" u="none" strike="noStrike" kern="1200" cap="none" spc="0" normalizeH="0" baseline="0" noProof="0" dirty="0">
                  <a:ln>
                    <a:noFill/>
                  </a:ln>
                  <a:solidFill>
                    <a:prstClr val="white"/>
                  </a:solidFill>
                  <a:effectLst/>
                  <a:uLnTx/>
                  <a:uFillTx/>
                  <a:latin typeface="Calibri"/>
                  <a:ea typeface="+mn-ea"/>
                  <a:cs typeface="+mn-cs"/>
                </a:rPr>
              </a:br>
              <a:r>
                <a:rPr kumimoji="0" lang="en-AU" sz="700" b="1" i="0" u="none" strike="noStrike" kern="1200" cap="none" spc="0" normalizeH="0" baseline="0" noProof="0" dirty="0">
                  <a:ln>
                    <a:noFill/>
                  </a:ln>
                  <a:solidFill>
                    <a:prstClr val="white"/>
                  </a:solidFill>
                  <a:effectLst/>
                  <a:uLnTx/>
                  <a:uFillTx/>
                  <a:latin typeface="Calibri"/>
                  <a:ea typeface="+mn-ea"/>
                  <a:cs typeface="+mn-cs"/>
                </a:rPr>
                <a:t>           (SOTEC)</a:t>
              </a:r>
            </a:p>
          </p:txBody>
        </p:sp>
        <p:pic>
          <p:nvPicPr>
            <p:cNvPr id="45290" name="Picture 13" descr="C:\Users\simon.odea1\Objective\Objects\R32934503.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340135" y="5419725"/>
              <a:ext cx="439738"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170" name="Group 21549"/>
          <p:cNvGrpSpPr>
            <a:grpSpLocks/>
          </p:cNvGrpSpPr>
          <p:nvPr/>
        </p:nvGrpSpPr>
        <p:grpSpPr bwMode="auto">
          <a:xfrm>
            <a:off x="5359400" y="5927725"/>
            <a:ext cx="1068388" cy="360363"/>
            <a:chOff x="5359664" y="5927725"/>
            <a:chExt cx="1068132" cy="360363"/>
          </a:xfrm>
        </p:grpSpPr>
        <p:sp>
          <p:nvSpPr>
            <p:cNvPr id="56367" name="Freeform 56366"/>
            <p:cNvSpPr/>
            <p:nvPr/>
          </p:nvSpPr>
          <p:spPr bwMode="auto">
            <a:xfrm>
              <a:off x="5359664" y="5930297"/>
              <a:ext cx="1068132" cy="334417"/>
            </a:xfrm>
            <a:custGeom>
              <a:avLst/>
              <a:gdLst>
                <a:gd name="connsiteX0" fmla="*/ 0 w 1068047"/>
                <a:gd name="connsiteY0" fmla="*/ 0 h 334417"/>
                <a:gd name="connsiteX1" fmla="*/ 1068047 w 1068047"/>
                <a:gd name="connsiteY1" fmla="*/ 0 h 334417"/>
                <a:gd name="connsiteX2" fmla="*/ 1068047 w 1068047"/>
                <a:gd name="connsiteY2" fmla="*/ 334417 h 334417"/>
                <a:gd name="connsiteX3" fmla="*/ 0 w 1068047"/>
                <a:gd name="connsiteY3" fmla="*/ 334417 h 334417"/>
                <a:gd name="connsiteX4" fmla="*/ 0 w 1068047"/>
                <a:gd name="connsiteY4" fmla="*/ 0 h 334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047" h="334417">
                  <a:moveTo>
                    <a:pt x="0" y="0"/>
                  </a:moveTo>
                  <a:lnTo>
                    <a:pt x="1068047" y="0"/>
                  </a:lnTo>
                  <a:lnTo>
                    <a:pt x="1068047" y="334417"/>
                  </a:lnTo>
                  <a:lnTo>
                    <a:pt x="0" y="334417"/>
                  </a:lnTo>
                  <a:lnTo>
                    <a:pt x="0" y="0"/>
                  </a:lnTo>
                  <a:close/>
                </a:path>
              </a:pathLst>
            </a:custGeom>
            <a:solidFill>
              <a:schemeClr val="accent2">
                <a:lumMod val="75000"/>
              </a:schemeClr>
            </a:solidFill>
            <a:ln>
              <a:solidFill>
                <a:schemeClr val="accent2">
                  <a:lumMod val="50000"/>
                </a:schemeClr>
              </a:solidFill>
            </a:ln>
            <a:scene3d>
              <a:camera prst="orthographicFront"/>
              <a:lightRig rig="threePt" dir="t"/>
            </a:scene3d>
            <a:sp3d contourW="12700">
              <a:bevelT w="63500" h="25400"/>
              <a:contourClr>
                <a:schemeClr val="bg1"/>
              </a:contourClr>
            </a:sp3d>
          </p:spPr>
          <p:style>
            <a:lnRef idx="0">
              <a:scrgbClr r="0" g="0" b="0"/>
            </a:lnRef>
            <a:fillRef idx="3">
              <a:scrgbClr r="0" g="0" b="0"/>
            </a:fillRef>
            <a:effectRef idx="3">
              <a:schemeClr val="accent1">
                <a:hueOff val="0"/>
                <a:satOff val="0"/>
                <a:lumOff val="0"/>
                <a:alphaOff val="0"/>
              </a:schemeClr>
            </a:effectRef>
            <a:fontRef idx="minor">
              <a:schemeClr val="lt1"/>
            </a:fontRef>
          </p:style>
          <p:txBody>
            <a:bodyPr lIns="3810" tIns="3810" rIns="3810" bIns="3810" spcCol="1270" anchor="ctr"/>
            <a:lstStyle/>
            <a:p>
              <a:pPr marL="0" marR="0" lvl="0" indent="0" algn="ctr" defTabSz="266700" rtl="0" eaLnBrk="1" fontAlgn="base" latinLnBrk="0" hangingPunct="1">
                <a:lnSpc>
                  <a:spcPct val="90000"/>
                </a:lnSpc>
                <a:spcBef>
                  <a:spcPct val="0"/>
                </a:spcBef>
                <a:spcAft>
                  <a:spcPct val="35000"/>
                </a:spcAft>
                <a:buClrTx/>
                <a:buSzTx/>
                <a:buFontTx/>
                <a:buNone/>
                <a:tabLst/>
                <a:defRPr/>
              </a:pPr>
              <a:r>
                <a:rPr kumimoji="0" lang="en-AU" sz="700" b="1" i="0" u="none" strike="noStrike" kern="1200" cap="none" spc="0" normalizeH="0" baseline="0" noProof="0" dirty="0">
                  <a:ln>
                    <a:noFill/>
                  </a:ln>
                  <a:solidFill>
                    <a:prstClr val="white"/>
                  </a:solidFill>
                  <a:effectLst/>
                  <a:uLnTx/>
                  <a:uFillTx/>
                  <a:latin typeface="Calibri"/>
                  <a:ea typeface="+mn-ea"/>
                  <a:cs typeface="+mn-cs"/>
                </a:rPr>
                <a:t>                      PARACHUTE </a:t>
              </a:r>
              <a:br>
                <a:rPr kumimoji="0" lang="en-AU" sz="700" b="1" i="0" u="none" strike="noStrike" kern="1200" cap="none" spc="0" normalizeH="0" baseline="0" noProof="0" dirty="0">
                  <a:ln>
                    <a:noFill/>
                  </a:ln>
                  <a:solidFill>
                    <a:prstClr val="white"/>
                  </a:solidFill>
                  <a:effectLst/>
                  <a:uLnTx/>
                  <a:uFillTx/>
                  <a:latin typeface="Calibri"/>
                  <a:ea typeface="+mn-ea"/>
                  <a:cs typeface="+mn-cs"/>
                </a:rPr>
              </a:br>
              <a:r>
                <a:rPr kumimoji="0" lang="en-AU" sz="700" b="1" i="0" u="none" strike="noStrike" kern="1200" cap="none" spc="0" normalizeH="0" baseline="0" noProof="0" dirty="0">
                  <a:ln>
                    <a:noFill/>
                  </a:ln>
                  <a:solidFill>
                    <a:prstClr val="white"/>
                  </a:solidFill>
                  <a:effectLst/>
                  <a:uLnTx/>
                  <a:uFillTx/>
                  <a:latin typeface="Calibri"/>
                  <a:ea typeface="+mn-ea"/>
                  <a:cs typeface="+mn-cs"/>
                </a:rPr>
                <a:t>                  TRAINING </a:t>
              </a:r>
              <a:br>
                <a:rPr kumimoji="0" lang="en-AU" sz="700" b="1" i="0" u="none" strike="noStrike" kern="1200" cap="none" spc="0" normalizeH="0" baseline="0" noProof="0" dirty="0">
                  <a:ln>
                    <a:noFill/>
                  </a:ln>
                  <a:solidFill>
                    <a:prstClr val="white"/>
                  </a:solidFill>
                  <a:effectLst/>
                  <a:uLnTx/>
                  <a:uFillTx/>
                  <a:latin typeface="Calibri"/>
                  <a:ea typeface="+mn-ea"/>
                  <a:cs typeface="+mn-cs"/>
                </a:rPr>
              </a:br>
              <a:r>
                <a:rPr kumimoji="0" lang="en-AU" sz="700" b="1" i="0" u="none" strike="noStrike" kern="1200" cap="none" spc="0" normalizeH="0" baseline="0" noProof="0" dirty="0">
                  <a:ln>
                    <a:noFill/>
                  </a:ln>
                  <a:solidFill>
                    <a:prstClr val="white"/>
                  </a:solidFill>
                  <a:effectLst/>
                  <a:uLnTx/>
                  <a:uFillTx/>
                  <a:latin typeface="Calibri"/>
                  <a:ea typeface="+mn-ea"/>
                  <a:cs typeface="+mn-cs"/>
                </a:rPr>
                <a:t>               SCHOOL</a:t>
              </a:r>
            </a:p>
          </p:txBody>
        </p:sp>
        <p:pic>
          <p:nvPicPr>
            <p:cNvPr id="45286" name="Picture 14" descr="C:\Users\simon.odea1\Objective\Objects\R20746020.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411573" y="5927725"/>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171" name="Group 21543"/>
          <p:cNvGrpSpPr>
            <a:grpSpLocks/>
          </p:cNvGrpSpPr>
          <p:nvPr/>
        </p:nvGrpSpPr>
        <p:grpSpPr bwMode="auto">
          <a:xfrm>
            <a:off x="5346700" y="3216275"/>
            <a:ext cx="1068388" cy="333375"/>
            <a:chOff x="5346426" y="3215999"/>
            <a:chExt cx="1068132" cy="334417"/>
          </a:xfrm>
        </p:grpSpPr>
        <p:sp>
          <p:nvSpPr>
            <p:cNvPr id="56362" name="Freeform 56361"/>
            <p:cNvSpPr/>
            <p:nvPr/>
          </p:nvSpPr>
          <p:spPr bwMode="auto">
            <a:xfrm>
              <a:off x="5346426" y="3215999"/>
              <a:ext cx="1068132" cy="334417"/>
            </a:xfrm>
            <a:custGeom>
              <a:avLst/>
              <a:gdLst>
                <a:gd name="connsiteX0" fmla="*/ 0 w 1068047"/>
                <a:gd name="connsiteY0" fmla="*/ 0 h 334417"/>
                <a:gd name="connsiteX1" fmla="*/ 1068047 w 1068047"/>
                <a:gd name="connsiteY1" fmla="*/ 0 h 334417"/>
                <a:gd name="connsiteX2" fmla="*/ 1068047 w 1068047"/>
                <a:gd name="connsiteY2" fmla="*/ 334417 h 334417"/>
                <a:gd name="connsiteX3" fmla="*/ 0 w 1068047"/>
                <a:gd name="connsiteY3" fmla="*/ 334417 h 334417"/>
                <a:gd name="connsiteX4" fmla="*/ 0 w 1068047"/>
                <a:gd name="connsiteY4" fmla="*/ 0 h 334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047" h="334417">
                  <a:moveTo>
                    <a:pt x="0" y="0"/>
                  </a:moveTo>
                  <a:lnTo>
                    <a:pt x="1068047" y="0"/>
                  </a:lnTo>
                  <a:lnTo>
                    <a:pt x="1068047" y="334417"/>
                  </a:lnTo>
                  <a:lnTo>
                    <a:pt x="0" y="334417"/>
                  </a:lnTo>
                  <a:lnTo>
                    <a:pt x="0" y="0"/>
                  </a:lnTo>
                  <a:close/>
                </a:path>
              </a:pathLst>
            </a:custGeom>
            <a:solidFill>
              <a:schemeClr val="accent3">
                <a:lumMod val="75000"/>
              </a:schemeClr>
            </a:solidFill>
            <a:ln>
              <a:solidFill>
                <a:schemeClr val="accent3">
                  <a:lumMod val="50000"/>
                </a:schemeClr>
              </a:solidFill>
            </a:ln>
            <a:scene3d>
              <a:camera prst="orthographicFront"/>
              <a:lightRig rig="threePt" dir="t"/>
            </a:scene3d>
            <a:sp3d contourW="12700">
              <a:bevelT w="63500" h="25400"/>
              <a:contourClr>
                <a:schemeClr val="bg1"/>
              </a:contourClr>
            </a:sp3d>
          </p:spPr>
          <p:style>
            <a:lnRef idx="0">
              <a:scrgbClr r="0" g="0" b="0"/>
            </a:lnRef>
            <a:fillRef idx="3">
              <a:scrgbClr r="0" g="0" b="0"/>
            </a:fillRef>
            <a:effectRef idx="3">
              <a:schemeClr val="accent1">
                <a:hueOff val="0"/>
                <a:satOff val="0"/>
                <a:lumOff val="0"/>
                <a:alphaOff val="0"/>
              </a:schemeClr>
            </a:effectRef>
            <a:fontRef idx="minor">
              <a:schemeClr val="lt1"/>
            </a:fontRef>
          </p:style>
          <p:txBody>
            <a:bodyPr lIns="4445" tIns="4445" rIns="4445" bIns="4445" spcCol="1270" anchor="ctr"/>
            <a:lstStyle/>
            <a:p>
              <a:pPr marL="0" marR="0" lvl="0" indent="0" algn="ctr" defTabSz="311150" rtl="0" eaLnBrk="1" fontAlgn="base" latinLnBrk="0" hangingPunct="1">
                <a:lnSpc>
                  <a:spcPct val="90000"/>
                </a:lnSpc>
                <a:spcBef>
                  <a:spcPct val="0"/>
                </a:spcBef>
                <a:spcAft>
                  <a:spcPct val="35000"/>
                </a:spcAft>
                <a:buClrTx/>
                <a:buSzTx/>
                <a:buFontTx/>
                <a:buNone/>
                <a:tabLst/>
                <a:defRPr/>
              </a:pPr>
              <a:r>
                <a:rPr kumimoji="0" lang="en-AU" sz="800" b="1" i="0" u="none" strike="noStrike" kern="1200" cap="none" spc="0" normalizeH="0" baseline="0" noProof="0" dirty="0">
                  <a:ln>
                    <a:noFill/>
                  </a:ln>
                  <a:solidFill>
                    <a:prstClr val="white"/>
                  </a:solidFill>
                  <a:effectLst/>
                  <a:uLnTx/>
                  <a:uFillTx/>
                  <a:latin typeface="Calibri"/>
                  <a:ea typeface="+mn-ea"/>
                  <a:cs typeface="+mn-cs"/>
                </a:rPr>
                <a:t>   S</a:t>
              </a:r>
              <a:r>
                <a:rPr kumimoji="0" lang="en-AU" sz="700" b="1" i="0" u="none" strike="noStrike" kern="1200" cap="none" spc="0" normalizeH="0" baseline="0" noProof="0" dirty="0">
                  <a:ln>
                    <a:noFill/>
                  </a:ln>
                  <a:solidFill>
                    <a:prstClr val="white"/>
                  </a:solidFill>
                  <a:effectLst/>
                  <a:uLnTx/>
                  <a:uFillTx/>
                  <a:latin typeface="Calibri"/>
                  <a:ea typeface="+mn-ea"/>
                  <a:cs typeface="+mn-cs"/>
                </a:rPr>
                <a:t>PECIAL AIR </a:t>
              </a:r>
              <a:br>
                <a:rPr kumimoji="0" lang="en-AU" sz="700" b="1" i="0" u="none" strike="noStrike" kern="1200" cap="none" spc="0" normalizeH="0" baseline="0" noProof="0" dirty="0">
                  <a:ln>
                    <a:noFill/>
                  </a:ln>
                  <a:solidFill>
                    <a:prstClr val="white"/>
                  </a:solidFill>
                  <a:effectLst/>
                  <a:uLnTx/>
                  <a:uFillTx/>
                  <a:latin typeface="Calibri"/>
                  <a:ea typeface="+mn-ea"/>
                  <a:cs typeface="+mn-cs"/>
                </a:rPr>
              </a:br>
              <a:r>
                <a:rPr kumimoji="0" lang="en-AU" sz="700" b="1" i="0" u="none" strike="noStrike" kern="1200" cap="none" spc="0" normalizeH="0" baseline="0" noProof="0" dirty="0">
                  <a:ln>
                    <a:noFill/>
                  </a:ln>
                  <a:solidFill>
                    <a:prstClr val="white"/>
                  </a:solidFill>
                  <a:effectLst/>
                  <a:uLnTx/>
                  <a:uFillTx/>
                  <a:latin typeface="Calibri"/>
                  <a:ea typeface="+mn-ea"/>
                  <a:cs typeface="+mn-cs"/>
                </a:rPr>
                <a:t>               SERVICE REGIMENT</a:t>
              </a:r>
            </a:p>
          </p:txBody>
        </p:sp>
        <p:pic>
          <p:nvPicPr>
            <p:cNvPr id="45282" name="Picture 15" descr="C:\Users\simon.odea1\Objective\Objects\R20746053.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438560" y="3240088"/>
              <a:ext cx="211138"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172" name="Group 21545"/>
          <p:cNvGrpSpPr>
            <a:grpSpLocks/>
          </p:cNvGrpSpPr>
          <p:nvPr/>
        </p:nvGrpSpPr>
        <p:grpSpPr bwMode="auto">
          <a:xfrm>
            <a:off x="5351463" y="4108450"/>
            <a:ext cx="1068387" cy="369888"/>
            <a:chOff x="5351720" y="4108450"/>
            <a:chExt cx="1068132" cy="369888"/>
          </a:xfrm>
        </p:grpSpPr>
        <p:sp>
          <p:nvSpPr>
            <p:cNvPr id="56364" name="Freeform 56363"/>
            <p:cNvSpPr/>
            <p:nvPr/>
          </p:nvSpPr>
          <p:spPr bwMode="auto">
            <a:xfrm>
              <a:off x="5351720" y="4111660"/>
              <a:ext cx="1068132" cy="334417"/>
            </a:xfrm>
            <a:custGeom>
              <a:avLst/>
              <a:gdLst>
                <a:gd name="connsiteX0" fmla="*/ 0 w 1068047"/>
                <a:gd name="connsiteY0" fmla="*/ 0 h 334417"/>
                <a:gd name="connsiteX1" fmla="*/ 1068047 w 1068047"/>
                <a:gd name="connsiteY1" fmla="*/ 0 h 334417"/>
                <a:gd name="connsiteX2" fmla="*/ 1068047 w 1068047"/>
                <a:gd name="connsiteY2" fmla="*/ 334417 h 334417"/>
                <a:gd name="connsiteX3" fmla="*/ 0 w 1068047"/>
                <a:gd name="connsiteY3" fmla="*/ 334417 h 334417"/>
                <a:gd name="connsiteX4" fmla="*/ 0 w 1068047"/>
                <a:gd name="connsiteY4" fmla="*/ 0 h 334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047" h="334417">
                  <a:moveTo>
                    <a:pt x="0" y="0"/>
                  </a:moveTo>
                  <a:lnTo>
                    <a:pt x="1068047" y="0"/>
                  </a:lnTo>
                  <a:lnTo>
                    <a:pt x="1068047" y="334417"/>
                  </a:lnTo>
                  <a:lnTo>
                    <a:pt x="0" y="334417"/>
                  </a:lnTo>
                  <a:lnTo>
                    <a:pt x="0" y="0"/>
                  </a:lnTo>
                  <a:close/>
                </a:path>
              </a:pathLst>
            </a:custGeom>
            <a:solidFill>
              <a:schemeClr val="accent3">
                <a:lumMod val="75000"/>
              </a:schemeClr>
            </a:solidFill>
            <a:ln>
              <a:solidFill>
                <a:schemeClr val="accent3">
                  <a:lumMod val="50000"/>
                </a:schemeClr>
              </a:solidFill>
            </a:ln>
            <a:scene3d>
              <a:camera prst="orthographicFront"/>
              <a:lightRig rig="threePt" dir="t"/>
            </a:scene3d>
            <a:sp3d contourW="12700">
              <a:bevelT w="63500" h="25400"/>
              <a:contourClr>
                <a:schemeClr val="bg1"/>
              </a:contourClr>
            </a:sp3d>
          </p:spPr>
          <p:style>
            <a:lnRef idx="0">
              <a:scrgbClr r="0" g="0" b="0"/>
            </a:lnRef>
            <a:fillRef idx="3">
              <a:scrgbClr r="0" g="0" b="0"/>
            </a:fillRef>
            <a:effectRef idx="3">
              <a:schemeClr val="accent1">
                <a:hueOff val="0"/>
                <a:satOff val="0"/>
                <a:lumOff val="0"/>
                <a:alphaOff val="0"/>
              </a:schemeClr>
            </a:effectRef>
            <a:fontRef idx="minor">
              <a:schemeClr val="lt1"/>
            </a:fontRef>
          </p:style>
          <p:txBody>
            <a:bodyPr lIns="3810" tIns="3810" rIns="3810" bIns="3810" spcCol="1270" anchor="ctr"/>
            <a:lstStyle/>
            <a:p>
              <a:pPr marL="0" marR="0" lvl="0" indent="0" algn="ctr" defTabSz="266700" rtl="0" eaLnBrk="1" fontAlgn="base" latinLnBrk="0" hangingPunct="1">
                <a:lnSpc>
                  <a:spcPct val="90000"/>
                </a:lnSpc>
                <a:spcBef>
                  <a:spcPct val="0"/>
                </a:spcBef>
                <a:spcAft>
                  <a:spcPct val="35000"/>
                </a:spcAft>
                <a:buClrTx/>
                <a:buSzTx/>
                <a:buFontTx/>
                <a:buNone/>
                <a:tabLst/>
                <a:defRPr/>
              </a:pPr>
              <a:r>
                <a:rPr kumimoji="0" lang="en-AU" sz="700" b="1" i="0" u="none" strike="noStrike" kern="1200" cap="none" spc="0" normalizeH="0" baseline="0" noProof="0" dirty="0">
                  <a:ln>
                    <a:noFill/>
                  </a:ln>
                  <a:solidFill>
                    <a:prstClr val="white"/>
                  </a:solidFill>
                  <a:effectLst/>
                  <a:uLnTx/>
                  <a:uFillTx/>
                  <a:latin typeface="Calibri"/>
                  <a:ea typeface="+mn-ea"/>
                  <a:cs typeface="+mn-cs"/>
                </a:rPr>
                <a:t>            1 COMMANDO </a:t>
              </a:r>
              <a:br>
                <a:rPr kumimoji="0" lang="en-AU" sz="700" b="1" i="0" u="none" strike="noStrike" kern="1200" cap="none" spc="0" normalizeH="0" baseline="0" noProof="0" dirty="0">
                  <a:ln>
                    <a:noFill/>
                  </a:ln>
                  <a:solidFill>
                    <a:prstClr val="white"/>
                  </a:solidFill>
                  <a:effectLst/>
                  <a:uLnTx/>
                  <a:uFillTx/>
                  <a:latin typeface="Calibri"/>
                  <a:ea typeface="+mn-ea"/>
                  <a:cs typeface="+mn-cs"/>
                </a:rPr>
              </a:br>
              <a:r>
                <a:rPr kumimoji="0" lang="en-AU" sz="700" b="1" i="0" u="none" strike="noStrike" kern="1200" cap="none" spc="0" normalizeH="0" baseline="0" noProof="0" dirty="0">
                  <a:ln>
                    <a:noFill/>
                  </a:ln>
                  <a:solidFill>
                    <a:prstClr val="white"/>
                  </a:solidFill>
                  <a:effectLst/>
                  <a:uLnTx/>
                  <a:uFillTx/>
                  <a:latin typeface="Calibri"/>
                  <a:ea typeface="+mn-ea"/>
                  <a:cs typeface="+mn-cs"/>
                </a:rPr>
                <a:t>     REGIMENT</a:t>
              </a:r>
            </a:p>
          </p:txBody>
        </p:sp>
        <p:pic>
          <p:nvPicPr>
            <p:cNvPr id="45278" name="Picture 17" descr="C:\Users\simon.odea1\Objective\Objects\R34231108.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394110" y="4108450"/>
              <a:ext cx="277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173" name="Group 21552"/>
          <p:cNvGrpSpPr>
            <a:grpSpLocks/>
          </p:cNvGrpSpPr>
          <p:nvPr/>
        </p:nvGrpSpPr>
        <p:grpSpPr bwMode="auto">
          <a:xfrm>
            <a:off x="7654925" y="3722688"/>
            <a:ext cx="1035050" cy="336550"/>
            <a:chOff x="7655210" y="3722688"/>
            <a:chExt cx="1035479" cy="336729"/>
          </a:xfrm>
        </p:grpSpPr>
        <p:sp>
          <p:nvSpPr>
            <p:cNvPr id="56371" name="Freeform 56370"/>
            <p:cNvSpPr/>
            <p:nvPr/>
          </p:nvSpPr>
          <p:spPr bwMode="auto">
            <a:xfrm>
              <a:off x="7655210" y="3725000"/>
              <a:ext cx="1035479" cy="334417"/>
            </a:xfrm>
            <a:custGeom>
              <a:avLst/>
              <a:gdLst>
                <a:gd name="connsiteX0" fmla="*/ 0 w 1035396"/>
                <a:gd name="connsiteY0" fmla="*/ 0 h 334417"/>
                <a:gd name="connsiteX1" fmla="*/ 1035396 w 1035396"/>
                <a:gd name="connsiteY1" fmla="*/ 0 h 334417"/>
                <a:gd name="connsiteX2" fmla="*/ 1035396 w 1035396"/>
                <a:gd name="connsiteY2" fmla="*/ 334417 h 334417"/>
                <a:gd name="connsiteX3" fmla="*/ 0 w 1035396"/>
                <a:gd name="connsiteY3" fmla="*/ 334417 h 334417"/>
                <a:gd name="connsiteX4" fmla="*/ 0 w 1035396"/>
                <a:gd name="connsiteY4" fmla="*/ 0 h 334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396" h="334417">
                  <a:moveTo>
                    <a:pt x="0" y="0"/>
                  </a:moveTo>
                  <a:lnTo>
                    <a:pt x="1035396" y="0"/>
                  </a:lnTo>
                  <a:lnTo>
                    <a:pt x="1035396" y="334417"/>
                  </a:lnTo>
                  <a:lnTo>
                    <a:pt x="0" y="334417"/>
                  </a:lnTo>
                  <a:lnTo>
                    <a:pt x="0" y="0"/>
                  </a:lnTo>
                  <a:close/>
                </a:path>
              </a:pathLst>
            </a:custGeom>
            <a:solidFill>
              <a:schemeClr val="accent2">
                <a:lumMod val="75000"/>
              </a:schemeClr>
            </a:solidFill>
            <a:ln>
              <a:solidFill>
                <a:schemeClr val="accent2">
                  <a:lumMod val="50000"/>
                </a:schemeClr>
              </a:solidFill>
            </a:ln>
            <a:scene3d>
              <a:camera prst="orthographicFront"/>
              <a:lightRig rig="threePt" dir="t"/>
            </a:scene3d>
            <a:sp3d contourW="12700">
              <a:bevelT w="63500" h="25400"/>
              <a:contourClr>
                <a:schemeClr val="bg1"/>
              </a:contourClr>
            </a:sp3d>
          </p:spPr>
          <p:style>
            <a:lnRef idx="0">
              <a:scrgbClr r="0" g="0" b="0"/>
            </a:lnRef>
            <a:fillRef idx="3">
              <a:scrgbClr r="0" g="0" b="0"/>
            </a:fillRef>
            <a:effectRef idx="3">
              <a:schemeClr val="accent1">
                <a:hueOff val="0"/>
                <a:satOff val="0"/>
                <a:lumOff val="0"/>
                <a:alphaOff val="0"/>
              </a:schemeClr>
            </a:effectRef>
            <a:fontRef idx="minor">
              <a:schemeClr val="lt1"/>
            </a:fontRef>
          </p:style>
          <p:txBody>
            <a:bodyPr lIns="3810" tIns="3810" rIns="3810" bIns="3810" spcCol="1270" anchor="ctr"/>
            <a:lstStyle/>
            <a:p>
              <a:pPr marL="0" marR="0" lvl="0" indent="0" algn="ctr" defTabSz="266700" rtl="0" eaLnBrk="1" fontAlgn="base" latinLnBrk="0" hangingPunct="1">
                <a:lnSpc>
                  <a:spcPct val="90000"/>
                </a:lnSpc>
                <a:spcBef>
                  <a:spcPct val="0"/>
                </a:spcBef>
                <a:spcAft>
                  <a:spcPct val="35000"/>
                </a:spcAft>
                <a:buClrTx/>
                <a:buSzTx/>
                <a:buFontTx/>
                <a:buNone/>
                <a:tabLst/>
                <a:defRPr/>
              </a:pPr>
              <a:r>
                <a:rPr kumimoji="0" lang="en-AU" sz="700" b="1" i="0" u="none" strike="noStrike" kern="1200" cap="none" spc="0" normalizeH="0" baseline="0" noProof="0" dirty="0">
                  <a:ln>
                    <a:noFill/>
                  </a:ln>
                  <a:solidFill>
                    <a:prstClr val="white"/>
                  </a:solidFill>
                  <a:effectLst/>
                  <a:uLnTx/>
                  <a:uFillTx/>
                  <a:latin typeface="Calibri"/>
                  <a:ea typeface="+mn-ea"/>
                  <a:cs typeface="+mn-cs"/>
                </a:rPr>
                <a:t>              2/30 TRG GROUP</a:t>
              </a:r>
            </a:p>
          </p:txBody>
        </p:sp>
        <p:pic>
          <p:nvPicPr>
            <p:cNvPr id="45274" name="Picture 18" descr="C:\Users\simon.odea1\Objective\Objects\R20745756.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693025" y="3722688"/>
              <a:ext cx="32067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174" name="Group 21553"/>
          <p:cNvGrpSpPr>
            <a:grpSpLocks/>
          </p:cNvGrpSpPr>
          <p:nvPr/>
        </p:nvGrpSpPr>
        <p:grpSpPr bwMode="auto">
          <a:xfrm>
            <a:off x="7666038" y="4229100"/>
            <a:ext cx="1035050" cy="333375"/>
            <a:chOff x="7665599" y="4228401"/>
            <a:chExt cx="1035479" cy="334417"/>
          </a:xfrm>
        </p:grpSpPr>
        <p:sp>
          <p:nvSpPr>
            <p:cNvPr id="56372" name="Freeform 56371"/>
            <p:cNvSpPr/>
            <p:nvPr/>
          </p:nvSpPr>
          <p:spPr bwMode="auto">
            <a:xfrm>
              <a:off x="7665599" y="4228401"/>
              <a:ext cx="1035479" cy="334417"/>
            </a:xfrm>
            <a:custGeom>
              <a:avLst/>
              <a:gdLst>
                <a:gd name="connsiteX0" fmla="*/ 0 w 1035396"/>
                <a:gd name="connsiteY0" fmla="*/ 0 h 334417"/>
                <a:gd name="connsiteX1" fmla="*/ 1035396 w 1035396"/>
                <a:gd name="connsiteY1" fmla="*/ 0 h 334417"/>
                <a:gd name="connsiteX2" fmla="*/ 1035396 w 1035396"/>
                <a:gd name="connsiteY2" fmla="*/ 334417 h 334417"/>
                <a:gd name="connsiteX3" fmla="*/ 0 w 1035396"/>
                <a:gd name="connsiteY3" fmla="*/ 334417 h 334417"/>
                <a:gd name="connsiteX4" fmla="*/ 0 w 1035396"/>
                <a:gd name="connsiteY4" fmla="*/ 0 h 334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396" h="334417">
                  <a:moveTo>
                    <a:pt x="0" y="0"/>
                  </a:moveTo>
                  <a:lnTo>
                    <a:pt x="1035396" y="0"/>
                  </a:lnTo>
                  <a:lnTo>
                    <a:pt x="1035396" y="334417"/>
                  </a:lnTo>
                  <a:lnTo>
                    <a:pt x="0" y="334417"/>
                  </a:lnTo>
                  <a:lnTo>
                    <a:pt x="0" y="0"/>
                  </a:lnTo>
                  <a:close/>
                </a:path>
              </a:pathLst>
            </a:custGeom>
            <a:solidFill>
              <a:schemeClr val="accent2">
                <a:lumMod val="75000"/>
              </a:schemeClr>
            </a:solidFill>
            <a:ln>
              <a:solidFill>
                <a:schemeClr val="accent2">
                  <a:lumMod val="50000"/>
                </a:schemeClr>
              </a:solidFill>
            </a:ln>
            <a:scene3d>
              <a:camera prst="orthographicFront"/>
              <a:lightRig rig="threePt" dir="t"/>
            </a:scene3d>
            <a:sp3d contourW="12700">
              <a:bevelT w="63500" h="25400"/>
              <a:contourClr>
                <a:schemeClr val="bg1"/>
              </a:contourClr>
            </a:sp3d>
          </p:spPr>
          <p:style>
            <a:lnRef idx="0">
              <a:scrgbClr r="0" g="0" b="0"/>
            </a:lnRef>
            <a:fillRef idx="3">
              <a:scrgbClr r="0" g="0" b="0"/>
            </a:fillRef>
            <a:effectRef idx="3">
              <a:schemeClr val="accent1">
                <a:hueOff val="0"/>
                <a:satOff val="0"/>
                <a:lumOff val="0"/>
                <a:alphaOff val="0"/>
              </a:schemeClr>
            </a:effectRef>
            <a:fontRef idx="minor">
              <a:schemeClr val="lt1"/>
            </a:fontRef>
          </p:style>
          <p:txBody>
            <a:bodyPr lIns="3810" tIns="3810" rIns="3810" bIns="3810" spcCol="1270" anchor="ctr"/>
            <a:lstStyle/>
            <a:p>
              <a:pPr marL="0" marR="0" lvl="0" indent="0" algn="ctr" defTabSz="266700" rtl="0" eaLnBrk="1" fontAlgn="base" latinLnBrk="0" hangingPunct="1">
                <a:lnSpc>
                  <a:spcPct val="90000"/>
                </a:lnSpc>
                <a:spcBef>
                  <a:spcPct val="0"/>
                </a:spcBef>
                <a:spcAft>
                  <a:spcPct val="35000"/>
                </a:spcAft>
                <a:buClrTx/>
                <a:buSzTx/>
                <a:buFontTx/>
                <a:buNone/>
                <a:tabLst/>
                <a:defRPr/>
              </a:pPr>
              <a:r>
                <a:rPr kumimoji="0" lang="en-AU" sz="700" b="1" i="0" u="none" strike="noStrike" kern="1200" cap="none" spc="0" normalizeH="0" baseline="0" noProof="0" dirty="0">
                  <a:ln>
                    <a:noFill/>
                  </a:ln>
                  <a:solidFill>
                    <a:prstClr val="white"/>
                  </a:solidFill>
                  <a:effectLst/>
                  <a:uLnTx/>
                  <a:uFillTx/>
                  <a:latin typeface="Calibri"/>
                  <a:ea typeface="+mn-ea"/>
                  <a:cs typeface="+mn-cs"/>
                </a:rPr>
                <a:t>                  COMBAT TRG </a:t>
              </a:r>
              <a:br>
                <a:rPr kumimoji="0" lang="en-AU" sz="700" b="1" i="0" u="none" strike="noStrike" kern="1200" cap="none" spc="0" normalizeH="0" baseline="0" noProof="0" dirty="0">
                  <a:ln>
                    <a:noFill/>
                  </a:ln>
                  <a:solidFill>
                    <a:prstClr val="white"/>
                  </a:solidFill>
                  <a:effectLst/>
                  <a:uLnTx/>
                  <a:uFillTx/>
                  <a:latin typeface="Calibri"/>
                  <a:ea typeface="+mn-ea"/>
                  <a:cs typeface="+mn-cs"/>
                </a:rPr>
              </a:br>
              <a:r>
                <a:rPr kumimoji="0" lang="en-AU" sz="700" b="1" i="0" u="none" strike="noStrike" kern="1200" cap="none" spc="0" normalizeH="0" baseline="0" noProof="0" dirty="0">
                  <a:ln>
                    <a:noFill/>
                  </a:ln>
                  <a:solidFill>
                    <a:prstClr val="white"/>
                  </a:solidFill>
                  <a:effectLst/>
                  <a:uLnTx/>
                  <a:uFillTx/>
                  <a:latin typeface="Calibri"/>
                  <a:ea typeface="+mn-ea"/>
                  <a:cs typeface="+mn-cs"/>
                </a:rPr>
                <a:t>         CENTRE</a:t>
              </a:r>
            </a:p>
          </p:txBody>
        </p:sp>
        <p:pic>
          <p:nvPicPr>
            <p:cNvPr id="45270" name="Picture 20" descr="C:\Users\simon.odea1\Objective\Objects\R20745990.gif"/>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699375" y="4241800"/>
              <a:ext cx="314325"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175" name="Group 21564"/>
          <p:cNvGrpSpPr>
            <a:grpSpLocks/>
          </p:cNvGrpSpPr>
          <p:nvPr/>
        </p:nvGrpSpPr>
        <p:grpSpPr bwMode="auto">
          <a:xfrm>
            <a:off x="7666038" y="4716463"/>
            <a:ext cx="1036637" cy="334962"/>
            <a:chOff x="7666491" y="4716334"/>
            <a:chExt cx="1035479" cy="335091"/>
          </a:xfrm>
        </p:grpSpPr>
        <p:sp>
          <p:nvSpPr>
            <p:cNvPr id="56373" name="Freeform 56372"/>
            <p:cNvSpPr/>
            <p:nvPr/>
          </p:nvSpPr>
          <p:spPr bwMode="auto">
            <a:xfrm>
              <a:off x="7666491" y="4716334"/>
              <a:ext cx="1035479" cy="334417"/>
            </a:xfrm>
            <a:custGeom>
              <a:avLst/>
              <a:gdLst>
                <a:gd name="connsiteX0" fmla="*/ 0 w 1035396"/>
                <a:gd name="connsiteY0" fmla="*/ 0 h 334417"/>
                <a:gd name="connsiteX1" fmla="*/ 1035396 w 1035396"/>
                <a:gd name="connsiteY1" fmla="*/ 0 h 334417"/>
                <a:gd name="connsiteX2" fmla="*/ 1035396 w 1035396"/>
                <a:gd name="connsiteY2" fmla="*/ 334417 h 334417"/>
                <a:gd name="connsiteX3" fmla="*/ 0 w 1035396"/>
                <a:gd name="connsiteY3" fmla="*/ 334417 h 334417"/>
                <a:gd name="connsiteX4" fmla="*/ 0 w 1035396"/>
                <a:gd name="connsiteY4" fmla="*/ 0 h 334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396" h="334417">
                  <a:moveTo>
                    <a:pt x="0" y="0"/>
                  </a:moveTo>
                  <a:lnTo>
                    <a:pt x="1035396" y="0"/>
                  </a:lnTo>
                  <a:lnTo>
                    <a:pt x="1035396" y="334417"/>
                  </a:lnTo>
                  <a:lnTo>
                    <a:pt x="0" y="334417"/>
                  </a:lnTo>
                  <a:lnTo>
                    <a:pt x="0" y="0"/>
                  </a:lnTo>
                  <a:close/>
                </a:path>
              </a:pathLst>
            </a:custGeom>
            <a:solidFill>
              <a:schemeClr val="accent2">
                <a:lumMod val="75000"/>
              </a:schemeClr>
            </a:solidFill>
            <a:ln>
              <a:solidFill>
                <a:schemeClr val="accent2">
                  <a:lumMod val="50000"/>
                </a:schemeClr>
              </a:solidFill>
            </a:ln>
            <a:scene3d>
              <a:camera prst="orthographicFront"/>
              <a:lightRig rig="threePt" dir="t"/>
            </a:scene3d>
            <a:sp3d contourW="12700">
              <a:bevelT w="63500" h="25400"/>
              <a:contourClr>
                <a:schemeClr val="bg1"/>
              </a:contourClr>
            </a:sp3d>
          </p:spPr>
          <p:style>
            <a:lnRef idx="0">
              <a:scrgbClr r="0" g="0" b="0"/>
            </a:lnRef>
            <a:fillRef idx="3">
              <a:scrgbClr r="0" g="0" b="0"/>
            </a:fillRef>
            <a:effectRef idx="3">
              <a:schemeClr val="accent1">
                <a:hueOff val="0"/>
                <a:satOff val="0"/>
                <a:lumOff val="0"/>
                <a:alphaOff val="0"/>
              </a:schemeClr>
            </a:effectRef>
            <a:fontRef idx="minor">
              <a:schemeClr val="lt1"/>
            </a:fontRef>
          </p:style>
          <p:txBody>
            <a:bodyPr lIns="3810" tIns="3810" rIns="3810" bIns="3810" spcCol="1270" anchor="ctr"/>
            <a:lstStyle/>
            <a:p>
              <a:pPr marL="0" marR="0" lvl="0" indent="0" algn="ctr" defTabSz="266700" rtl="0" eaLnBrk="1" fontAlgn="base" latinLnBrk="0" hangingPunct="1">
                <a:lnSpc>
                  <a:spcPct val="90000"/>
                </a:lnSpc>
                <a:spcBef>
                  <a:spcPct val="0"/>
                </a:spcBef>
                <a:spcAft>
                  <a:spcPct val="35000"/>
                </a:spcAft>
                <a:buClrTx/>
                <a:buSzTx/>
                <a:buFontTx/>
                <a:buNone/>
                <a:tabLst/>
                <a:defRPr/>
              </a:pPr>
              <a:r>
                <a:rPr kumimoji="0" lang="en-AU" sz="700" b="1" i="0" u="none" strike="noStrike" kern="1200" cap="none" spc="0" normalizeH="0" baseline="0" noProof="0" dirty="0">
                  <a:ln>
                    <a:noFill/>
                  </a:ln>
                  <a:solidFill>
                    <a:prstClr val="white"/>
                  </a:solidFill>
                  <a:effectLst/>
                  <a:uLnTx/>
                  <a:uFillTx/>
                  <a:latin typeface="Calibri"/>
                  <a:ea typeface="+mn-ea"/>
                  <a:cs typeface="+mn-cs"/>
                </a:rPr>
                <a:t>                39 OPERATIONS </a:t>
              </a:r>
              <a:br>
                <a:rPr kumimoji="0" lang="en-AU" sz="700" b="1" i="0" u="none" strike="noStrike" kern="1200" cap="none" spc="0" normalizeH="0" baseline="0" noProof="0" dirty="0">
                  <a:ln>
                    <a:noFill/>
                  </a:ln>
                  <a:solidFill>
                    <a:prstClr val="white"/>
                  </a:solidFill>
                  <a:effectLst/>
                  <a:uLnTx/>
                  <a:uFillTx/>
                  <a:latin typeface="Calibri"/>
                  <a:ea typeface="+mn-ea"/>
                  <a:cs typeface="+mn-cs"/>
                </a:rPr>
              </a:br>
              <a:r>
                <a:rPr kumimoji="0" lang="en-AU" sz="700" b="1" i="0" u="none" strike="noStrike" kern="1200" cap="none" spc="0" normalizeH="0" baseline="0" noProof="0" dirty="0">
                  <a:ln>
                    <a:noFill/>
                  </a:ln>
                  <a:solidFill>
                    <a:prstClr val="white"/>
                  </a:solidFill>
                  <a:effectLst/>
                  <a:uLnTx/>
                  <a:uFillTx/>
                  <a:latin typeface="Calibri"/>
                  <a:ea typeface="+mn-ea"/>
                  <a:cs typeface="+mn-cs"/>
                </a:rPr>
                <a:t>           SUPPORT BN</a:t>
              </a:r>
            </a:p>
          </p:txBody>
        </p:sp>
        <p:pic>
          <p:nvPicPr>
            <p:cNvPr id="45266" name="Picture 21" descr="C:\Users\simon.odea1\Objective\Objects\R20745941.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735888" y="4716463"/>
              <a:ext cx="242887"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176" name="Group 21565"/>
          <p:cNvGrpSpPr>
            <a:grpSpLocks/>
          </p:cNvGrpSpPr>
          <p:nvPr/>
        </p:nvGrpSpPr>
        <p:grpSpPr bwMode="auto">
          <a:xfrm>
            <a:off x="7667625" y="5222875"/>
            <a:ext cx="1036638" cy="334963"/>
            <a:chOff x="7668256" y="5222956"/>
            <a:chExt cx="1035479" cy="334417"/>
          </a:xfrm>
        </p:grpSpPr>
        <p:sp>
          <p:nvSpPr>
            <p:cNvPr id="56374" name="Freeform 56373"/>
            <p:cNvSpPr/>
            <p:nvPr/>
          </p:nvSpPr>
          <p:spPr bwMode="auto">
            <a:xfrm>
              <a:off x="7668256" y="5222956"/>
              <a:ext cx="1035479" cy="334417"/>
            </a:xfrm>
            <a:custGeom>
              <a:avLst/>
              <a:gdLst>
                <a:gd name="connsiteX0" fmla="*/ 0 w 1035396"/>
                <a:gd name="connsiteY0" fmla="*/ 0 h 334417"/>
                <a:gd name="connsiteX1" fmla="*/ 1035396 w 1035396"/>
                <a:gd name="connsiteY1" fmla="*/ 0 h 334417"/>
                <a:gd name="connsiteX2" fmla="*/ 1035396 w 1035396"/>
                <a:gd name="connsiteY2" fmla="*/ 334417 h 334417"/>
                <a:gd name="connsiteX3" fmla="*/ 0 w 1035396"/>
                <a:gd name="connsiteY3" fmla="*/ 334417 h 334417"/>
                <a:gd name="connsiteX4" fmla="*/ 0 w 1035396"/>
                <a:gd name="connsiteY4" fmla="*/ 0 h 334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396" h="334417">
                  <a:moveTo>
                    <a:pt x="0" y="0"/>
                  </a:moveTo>
                  <a:lnTo>
                    <a:pt x="1035396" y="0"/>
                  </a:lnTo>
                  <a:lnTo>
                    <a:pt x="1035396" y="334417"/>
                  </a:lnTo>
                  <a:lnTo>
                    <a:pt x="0" y="334417"/>
                  </a:lnTo>
                  <a:lnTo>
                    <a:pt x="0" y="0"/>
                  </a:lnTo>
                  <a:close/>
                </a:path>
              </a:pathLst>
            </a:custGeom>
            <a:gradFill rotWithShape="0">
              <a:gsLst>
                <a:gs pos="0">
                  <a:schemeClr val="accent6">
                    <a:lumMod val="60000"/>
                    <a:lumOff val="40000"/>
                  </a:schemeClr>
                </a:gs>
                <a:gs pos="100000">
                  <a:schemeClr val="accent3">
                    <a:lumMod val="75000"/>
                  </a:schemeClr>
                </a:gs>
              </a:gsLst>
            </a:gradFill>
            <a:ln>
              <a:solidFill>
                <a:schemeClr val="accent3">
                  <a:lumMod val="50000"/>
                </a:schemeClr>
              </a:solidFill>
            </a:ln>
            <a:scene3d>
              <a:camera prst="orthographicFront"/>
              <a:lightRig rig="threePt" dir="t"/>
            </a:scene3d>
            <a:sp3d contourW="12700">
              <a:bevelT w="63500" h="25400"/>
              <a:contourClr>
                <a:schemeClr val="bg1"/>
              </a:contourClr>
            </a:sp3d>
          </p:spPr>
          <p:style>
            <a:lnRef idx="0">
              <a:scrgbClr r="0" g="0" b="0"/>
            </a:lnRef>
            <a:fillRef idx="3">
              <a:scrgbClr r="0" g="0" b="0"/>
            </a:fillRef>
            <a:effectRef idx="3">
              <a:schemeClr val="accent1">
                <a:hueOff val="0"/>
                <a:satOff val="0"/>
                <a:lumOff val="0"/>
                <a:alphaOff val="0"/>
              </a:schemeClr>
            </a:effectRef>
            <a:fontRef idx="minor">
              <a:schemeClr val="lt1"/>
            </a:fontRef>
          </p:style>
          <p:txBody>
            <a:bodyPr lIns="3810" tIns="3810" rIns="3810" bIns="3810" spcCol="1270" anchor="ctr"/>
            <a:lstStyle/>
            <a:p>
              <a:pPr marL="0" marR="0" lvl="0" indent="0" algn="ctr" defTabSz="266700" rtl="0" eaLnBrk="1" fontAlgn="base" latinLnBrk="0" hangingPunct="1">
                <a:lnSpc>
                  <a:spcPct val="90000"/>
                </a:lnSpc>
                <a:spcBef>
                  <a:spcPct val="0"/>
                </a:spcBef>
                <a:spcAft>
                  <a:spcPct val="35000"/>
                </a:spcAft>
                <a:buClrTx/>
                <a:buSzTx/>
                <a:buFontTx/>
                <a:buNone/>
                <a:tabLst/>
                <a:defRPr/>
              </a:pPr>
              <a:r>
                <a:rPr kumimoji="0" lang="en-AU" sz="700" b="1" i="0" u="none" strike="noStrike" kern="1200" cap="none" spc="0" normalizeH="0" baseline="0" noProof="0" dirty="0">
                  <a:ln>
                    <a:noFill/>
                  </a:ln>
                  <a:solidFill>
                    <a:prstClr val="black"/>
                  </a:solidFill>
                  <a:effectLst/>
                  <a:uLnTx/>
                  <a:uFillTx/>
                  <a:latin typeface="Calibri"/>
                  <a:ea typeface="+mn-ea"/>
                  <a:cs typeface="+mn-cs"/>
                </a:rPr>
                <a:t>               1 SIGNALS</a:t>
              </a:r>
              <a:br>
                <a:rPr kumimoji="0" lang="en-AU" sz="700" b="1" i="0" u="none" strike="noStrike" kern="1200" cap="none" spc="0" normalizeH="0" baseline="0" noProof="0" dirty="0">
                  <a:ln>
                    <a:noFill/>
                  </a:ln>
                  <a:solidFill>
                    <a:prstClr val="black"/>
                  </a:solidFill>
                  <a:effectLst/>
                  <a:uLnTx/>
                  <a:uFillTx/>
                  <a:latin typeface="Calibri"/>
                  <a:ea typeface="+mn-ea"/>
                  <a:cs typeface="+mn-cs"/>
                </a:rPr>
              </a:br>
              <a:r>
                <a:rPr kumimoji="0" lang="en-AU" sz="700" b="1" i="0" u="none" strike="noStrike" kern="1200" cap="none" spc="0" normalizeH="0" baseline="0" noProof="0" dirty="0">
                  <a:ln>
                    <a:noFill/>
                  </a:ln>
                  <a:solidFill>
                    <a:prstClr val="black"/>
                  </a:solidFill>
                  <a:effectLst/>
                  <a:uLnTx/>
                  <a:uFillTx/>
                  <a:latin typeface="Calibri"/>
                  <a:ea typeface="+mn-ea"/>
                  <a:cs typeface="+mn-cs"/>
                </a:rPr>
                <a:t>               REGIMENT</a:t>
              </a:r>
            </a:p>
          </p:txBody>
        </p:sp>
        <p:pic>
          <p:nvPicPr>
            <p:cNvPr id="45262" name="Picture 22" descr="C:\Users\simon.odea1\Objective\Objects\R34232373.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673975" y="5272088"/>
              <a:ext cx="360363"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177" name="Group 21551"/>
          <p:cNvGrpSpPr>
            <a:grpSpLocks/>
          </p:cNvGrpSpPr>
          <p:nvPr/>
        </p:nvGrpSpPr>
        <p:grpSpPr bwMode="auto">
          <a:xfrm>
            <a:off x="7653338" y="3217863"/>
            <a:ext cx="1035050" cy="357187"/>
            <a:chOff x="7652562" y="3217863"/>
            <a:chExt cx="1035479" cy="357187"/>
          </a:xfrm>
        </p:grpSpPr>
        <p:sp>
          <p:nvSpPr>
            <p:cNvPr id="56370" name="Freeform 56369"/>
            <p:cNvSpPr/>
            <p:nvPr/>
          </p:nvSpPr>
          <p:spPr bwMode="auto">
            <a:xfrm>
              <a:off x="7652562" y="3224244"/>
              <a:ext cx="1035479" cy="334417"/>
            </a:xfrm>
            <a:custGeom>
              <a:avLst/>
              <a:gdLst>
                <a:gd name="connsiteX0" fmla="*/ 0 w 1035396"/>
                <a:gd name="connsiteY0" fmla="*/ 0 h 334417"/>
                <a:gd name="connsiteX1" fmla="*/ 1035396 w 1035396"/>
                <a:gd name="connsiteY1" fmla="*/ 0 h 334417"/>
                <a:gd name="connsiteX2" fmla="*/ 1035396 w 1035396"/>
                <a:gd name="connsiteY2" fmla="*/ 334417 h 334417"/>
                <a:gd name="connsiteX3" fmla="*/ 0 w 1035396"/>
                <a:gd name="connsiteY3" fmla="*/ 334417 h 334417"/>
                <a:gd name="connsiteX4" fmla="*/ 0 w 1035396"/>
                <a:gd name="connsiteY4" fmla="*/ 0 h 334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396" h="334417">
                  <a:moveTo>
                    <a:pt x="0" y="0"/>
                  </a:moveTo>
                  <a:lnTo>
                    <a:pt x="1035396" y="0"/>
                  </a:lnTo>
                  <a:lnTo>
                    <a:pt x="1035396" y="334417"/>
                  </a:lnTo>
                  <a:lnTo>
                    <a:pt x="0" y="334417"/>
                  </a:lnTo>
                  <a:lnTo>
                    <a:pt x="0" y="0"/>
                  </a:lnTo>
                  <a:close/>
                </a:path>
              </a:pathLst>
            </a:custGeom>
            <a:solidFill>
              <a:schemeClr val="accent3">
                <a:lumMod val="75000"/>
              </a:schemeClr>
            </a:solidFill>
            <a:ln>
              <a:solidFill>
                <a:schemeClr val="accent3">
                  <a:lumMod val="50000"/>
                </a:schemeClr>
              </a:solidFill>
            </a:ln>
            <a:scene3d>
              <a:camera prst="orthographicFront"/>
              <a:lightRig rig="threePt" dir="t"/>
            </a:scene3d>
            <a:sp3d contourW="12700">
              <a:bevelT w="63500" h="25400"/>
              <a:contourClr>
                <a:schemeClr val="bg1"/>
              </a:contourClr>
            </a:sp3d>
          </p:spPr>
          <p:style>
            <a:lnRef idx="0">
              <a:scrgbClr r="0" g="0" b="0"/>
            </a:lnRef>
            <a:fillRef idx="3">
              <a:scrgbClr r="0" g="0" b="0"/>
            </a:fillRef>
            <a:effectRef idx="3">
              <a:schemeClr val="accent1">
                <a:hueOff val="0"/>
                <a:satOff val="0"/>
                <a:lumOff val="0"/>
                <a:alphaOff val="0"/>
              </a:schemeClr>
            </a:effectRef>
            <a:fontRef idx="minor">
              <a:schemeClr val="lt1"/>
            </a:fontRef>
          </p:style>
          <p:txBody>
            <a:bodyPr lIns="3810" tIns="3810" rIns="3810" bIns="3810" spcCol="1270" anchor="ctr"/>
            <a:lstStyle/>
            <a:p>
              <a:pPr marL="0" marR="0" lvl="0" indent="0" algn="ctr" defTabSz="266700" rtl="0" eaLnBrk="1" fontAlgn="base" latinLnBrk="0" hangingPunct="1">
                <a:lnSpc>
                  <a:spcPct val="90000"/>
                </a:lnSpc>
                <a:spcBef>
                  <a:spcPct val="0"/>
                </a:spcBef>
                <a:spcAft>
                  <a:spcPct val="35000"/>
                </a:spcAft>
                <a:buClrTx/>
                <a:buSzTx/>
                <a:buFontTx/>
                <a:buNone/>
                <a:tabLst/>
                <a:defRPr/>
              </a:pPr>
              <a:r>
                <a:rPr kumimoji="0" lang="en-AU" sz="700" b="1" i="0" u="none" strike="noStrike" kern="1200" cap="none" spc="0" normalizeH="0" baseline="0" noProof="0" dirty="0">
                  <a:ln>
                    <a:noFill/>
                  </a:ln>
                  <a:solidFill>
                    <a:prstClr val="white"/>
                  </a:solidFill>
                  <a:effectLst/>
                  <a:uLnTx/>
                  <a:uFillTx/>
                  <a:latin typeface="Calibri"/>
                  <a:ea typeface="+mn-ea"/>
                  <a:cs typeface="+mn-cs"/>
                </a:rPr>
                <a:t>      2 RAR </a:t>
              </a:r>
              <a:br>
                <a:rPr kumimoji="0" lang="en-AU" sz="700" b="1" i="0" u="none" strike="noStrike" kern="1200" cap="none" spc="0" normalizeH="0" baseline="0" noProof="0" dirty="0">
                  <a:ln>
                    <a:noFill/>
                  </a:ln>
                  <a:solidFill>
                    <a:prstClr val="white"/>
                  </a:solidFill>
                  <a:effectLst/>
                  <a:uLnTx/>
                  <a:uFillTx/>
                  <a:latin typeface="Calibri"/>
                  <a:ea typeface="+mn-ea"/>
                  <a:cs typeface="+mn-cs"/>
                </a:rPr>
              </a:br>
              <a:r>
                <a:rPr kumimoji="0" lang="en-AU" sz="700" b="1" i="0" u="none" strike="noStrike" kern="1200" cap="none" spc="0" normalizeH="0" baseline="0" noProof="0" dirty="0">
                  <a:ln>
                    <a:noFill/>
                  </a:ln>
                  <a:solidFill>
                    <a:prstClr val="white"/>
                  </a:solidFill>
                  <a:effectLst/>
                  <a:uLnTx/>
                  <a:uFillTx/>
                  <a:latin typeface="Calibri"/>
                  <a:ea typeface="+mn-ea"/>
                  <a:cs typeface="+mn-cs"/>
                </a:rPr>
                <a:t>          (Amphib)</a:t>
              </a:r>
            </a:p>
          </p:txBody>
        </p:sp>
        <p:pic>
          <p:nvPicPr>
            <p:cNvPr id="45258" name="Picture 23" descr="H:\My Documents\My Pictures\RAR.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683500" y="3217863"/>
              <a:ext cx="312738"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178" name="Group 21547"/>
          <p:cNvGrpSpPr>
            <a:grpSpLocks/>
          </p:cNvGrpSpPr>
          <p:nvPr/>
        </p:nvGrpSpPr>
        <p:grpSpPr bwMode="auto">
          <a:xfrm>
            <a:off x="5349875" y="5035550"/>
            <a:ext cx="1073150" cy="349250"/>
            <a:chOff x="5349660" y="5034938"/>
            <a:chExt cx="1073724" cy="349862"/>
          </a:xfrm>
        </p:grpSpPr>
        <p:sp>
          <p:nvSpPr>
            <p:cNvPr id="56366" name="Freeform 56365"/>
            <p:cNvSpPr/>
            <p:nvPr/>
          </p:nvSpPr>
          <p:spPr bwMode="auto">
            <a:xfrm>
              <a:off x="5355252" y="5034938"/>
              <a:ext cx="1068132" cy="334417"/>
            </a:xfrm>
            <a:custGeom>
              <a:avLst/>
              <a:gdLst>
                <a:gd name="connsiteX0" fmla="*/ 0 w 1068047"/>
                <a:gd name="connsiteY0" fmla="*/ 0 h 334417"/>
                <a:gd name="connsiteX1" fmla="*/ 1068047 w 1068047"/>
                <a:gd name="connsiteY1" fmla="*/ 0 h 334417"/>
                <a:gd name="connsiteX2" fmla="*/ 1068047 w 1068047"/>
                <a:gd name="connsiteY2" fmla="*/ 334417 h 334417"/>
                <a:gd name="connsiteX3" fmla="*/ 0 w 1068047"/>
                <a:gd name="connsiteY3" fmla="*/ 334417 h 334417"/>
                <a:gd name="connsiteX4" fmla="*/ 0 w 1068047"/>
                <a:gd name="connsiteY4" fmla="*/ 0 h 334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047" h="334417">
                  <a:moveTo>
                    <a:pt x="0" y="0"/>
                  </a:moveTo>
                  <a:lnTo>
                    <a:pt x="1068047" y="0"/>
                  </a:lnTo>
                  <a:lnTo>
                    <a:pt x="1068047" y="334417"/>
                  </a:lnTo>
                  <a:lnTo>
                    <a:pt x="0" y="334417"/>
                  </a:lnTo>
                  <a:lnTo>
                    <a:pt x="0" y="0"/>
                  </a:lnTo>
                  <a:close/>
                </a:path>
              </a:pathLst>
            </a:custGeom>
            <a:solidFill>
              <a:schemeClr val="accent6">
                <a:lumMod val="60000"/>
                <a:lumOff val="40000"/>
              </a:schemeClr>
            </a:solidFill>
            <a:scene3d>
              <a:camera prst="orthographicFront"/>
              <a:lightRig rig="threePt" dir="t"/>
            </a:scene3d>
            <a:sp3d contourW="12700">
              <a:bevelT w="63500" h="25400"/>
              <a:contourClr>
                <a:schemeClr val="bg1"/>
              </a:contourClr>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lIns="3810" tIns="3810" rIns="3810" bIns="3810" spcCol="1270" anchor="ctr"/>
            <a:lstStyle/>
            <a:p>
              <a:pPr marL="0" marR="0" lvl="0" indent="0" algn="ctr" defTabSz="266700" rtl="0" eaLnBrk="1" fontAlgn="base" latinLnBrk="0" hangingPunct="1">
                <a:lnSpc>
                  <a:spcPct val="90000"/>
                </a:lnSpc>
                <a:spcBef>
                  <a:spcPct val="0"/>
                </a:spcBef>
                <a:spcAft>
                  <a:spcPct val="35000"/>
                </a:spcAft>
                <a:buClrTx/>
                <a:buSzTx/>
                <a:buFontTx/>
                <a:buNone/>
                <a:tabLst/>
                <a:defRPr/>
              </a:pPr>
              <a:r>
                <a:rPr kumimoji="0" lang="en-AU" sz="700" b="1" i="0" u="none" strike="noStrike" kern="1200" cap="none" spc="0" normalizeH="0" baseline="0" noProof="0" dirty="0">
                  <a:ln>
                    <a:noFill/>
                  </a:ln>
                  <a:solidFill>
                    <a:prstClr val="black"/>
                  </a:solidFill>
                  <a:effectLst/>
                  <a:uLnTx/>
                  <a:uFillTx/>
                  <a:latin typeface="Calibri"/>
                  <a:ea typeface="+mn-ea"/>
                  <a:cs typeface="+mn-cs"/>
                </a:rPr>
                <a:t>        SPECIAL OPS </a:t>
              </a:r>
              <a:br>
                <a:rPr kumimoji="0" lang="en-AU" sz="700" b="1" i="0" u="none" strike="noStrike" kern="1200" cap="none" spc="0" normalizeH="0" baseline="0" noProof="0" dirty="0">
                  <a:ln>
                    <a:noFill/>
                  </a:ln>
                  <a:solidFill>
                    <a:prstClr val="black"/>
                  </a:solidFill>
                  <a:effectLst/>
                  <a:uLnTx/>
                  <a:uFillTx/>
                  <a:latin typeface="Calibri"/>
                  <a:ea typeface="+mn-ea"/>
                  <a:cs typeface="+mn-cs"/>
                </a:rPr>
              </a:br>
              <a:r>
                <a:rPr kumimoji="0" lang="en-AU" sz="700" b="1" i="0" u="none" strike="noStrike" kern="1200" cap="none" spc="0" normalizeH="0" baseline="0" noProof="0" dirty="0">
                  <a:ln>
                    <a:noFill/>
                  </a:ln>
                  <a:solidFill>
                    <a:prstClr val="black"/>
                  </a:solidFill>
                  <a:effectLst/>
                  <a:uLnTx/>
                  <a:uFillTx/>
                  <a:latin typeface="Calibri"/>
                  <a:ea typeface="+mn-ea"/>
                  <a:cs typeface="+mn-cs"/>
                </a:rPr>
                <a:t>             LOGISTICS SQN</a:t>
              </a:r>
            </a:p>
          </p:txBody>
        </p:sp>
        <p:pic>
          <p:nvPicPr>
            <p:cNvPr id="45254" name="Picture 25" descr="https://www.army.gov.au/sites/g/files/net1846/f/styles/medium/public/special_operations_logistics_units.png?itok=yGF2GmQh"/>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349660" y="5053013"/>
              <a:ext cx="37147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5179" name="Group 21544"/>
          <p:cNvGrpSpPr>
            <a:grpSpLocks/>
          </p:cNvGrpSpPr>
          <p:nvPr/>
        </p:nvGrpSpPr>
        <p:grpSpPr bwMode="auto">
          <a:xfrm>
            <a:off x="5308600" y="3617913"/>
            <a:ext cx="1108075" cy="438150"/>
            <a:chOff x="5308385" y="3617913"/>
            <a:chExt cx="1108821" cy="438150"/>
          </a:xfrm>
        </p:grpSpPr>
        <p:sp>
          <p:nvSpPr>
            <p:cNvPr id="56363" name="Freeform 56362"/>
            <p:cNvSpPr/>
            <p:nvPr/>
          </p:nvSpPr>
          <p:spPr bwMode="auto">
            <a:xfrm>
              <a:off x="5349074" y="3659962"/>
              <a:ext cx="1068132" cy="334417"/>
            </a:xfrm>
            <a:custGeom>
              <a:avLst/>
              <a:gdLst>
                <a:gd name="connsiteX0" fmla="*/ 0 w 1068047"/>
                <a:gd name="connsiteY0" fmla="*/ 0 h 334417"/>
                <a:gd name="connsiteX1" fmla="*/ 1068047 w 1068047"/>
                <a:gd name="connsiteY1" fmla="*/ 0 h 334417"/>
                <a:gd name="connsiteX2" fmla="*/ 1068047 w 1068047"/>
                <a:gd name="connsiteY2" fmla="*/ 334417 h 334417"/>
                <a:gd name="connsiteX3" fmla="*/ 0 w 1068047"/>
                <a:gd name="connsiteY3" fmla="*/ 334417 h 334417"/>
                <a:gd name="connsiteX4" fmla="*/ 0 w 1068047"/>
                <a:gd name="connsiteY4" fmla="*/ 0 h 334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047" h="334417">
                  <a:moveTo>
                    <a:pt x="0" y="0"/>
                  </a:moveTo>
                  <a:lnTo>
                    <a:pt x="1068047" y="0"/>
                  </a:lnTo>
                  <a:lnTo>
                    <a:pt x="1068047" y="334417"/>
                  </a:lnTo>
                  <a:lnTo>
                    <a:pt x="0" y="334417"/>
                  </a:lnTo>
                  <a:lnTo>
                    <a:pt x="0" y="0"/>
                  </a:lnTo>
                  <a:close/>
                </a:path>
              </a:pathLst>
            </a:custGeom>
            <a:solidFill>
              <a:schemeClr val="accent3">
                <a:lumMod val="75000"/>
              </a:schemeClr>
            </a:solidFill>
            <a:ln>
              <a:solidFill>
                <a:schemeClr val="accent3">
                  <a:lumMod val="50000"/>
                </a:schemeClr>
              </a:solidFill>
            </a:ln>
            <a:scene3d>
              <a:camera prst="orthographicFront"/>
              <a:lightRig rig="threePt" dir="t"/>
            </a:scene3d>
            <a:sp3d contourW="12700">
              <a:bevelT w="63500" h="25400"/>
              <a:contourClr>
                <a:schemeClr val="bg1"/>
              </a:contourClr>
            </a:sp3d>
          </p:spPr>
          <p:style>
            <a:lnRef idx="0">
              <a:scrgbClr r="0" g="0" b="0"/>
            </a:lnRef>
            <a:fillRef idx="3">
              <a:scrgbClr r="0" g="0" b="0"/>
            </a:fillRef>
            <a:effectRef idx="3">
              <a:schemeClr val="accent1">
                <a:hueOff val="0"/>
                <a:satOff val="0"/>
                <a:lumOff val="0"/>
                <a:alphaOff val="0"/>
              </a:schemeClr>
            </a:effectRef>
            <a:fontRef idx="minor">
              <a:schemeClr val="lt1"/>
            </a:fontRef>
          </p:style>
          <p:txBody>
            <a:bodyPr lIns="3810" tIns="3810" rIns="3810" bIns="3810" spcCol="1270" anchor="ctr"/>
            <a:lstStyle/>
            <a:p>
              <a:pPr marL="0" marR="0" lvl="0" indent="0" algn="ctr" defTabSz="266700" rtl="0" eaLnBrk="1" fontAlgn="base" latinLnBrk="0" hangingPunct="1">
                <a:lnSpc>
                  <a:spcPct val="90000"/>
                </a:lnSpc>
                <a:spcBef>
                  <a:spcPct val="0"/>
                </a:spcBef>
                <a:spcAft>
                  <a:spcPct val="35000"/>
                </a:spcAft>
                <a:buClrTx/>
                <a:buSzTx/>
                <a:buFontTx/>
                <a:buNone/>
                <a:tabLst/>
                <a:defRPr/>
              </a:pPr>
              <a:r>
                <a:rPr kumimoji="0" lang="en-AU" sz="700" b="1" i="0" u="none" strike="noStrike" kern="1200" cap="none" spc="0" normalizeH="0" baseline="0" noProof="0" dirty="0">
                  <a:ln>
                    <a:noFill/>
                  </a:ln>
                  <a:solidFill>
                    <a:prstClr val="white"/>
                  </a:solidFill>
                  <a:effectLst/>
                  <a:uLnTx/>
                  <a:uFillTx/>
                  <a:latin typeface="Calibri"/>
                  <a:ea typeface="+mn-ea"/>
                  <a:cs typeface="+mn-cs"/>
                </a:rPr>
                <a:t>                2 COMMANDO </a:t>
              </a:r>
              <a:br>
                <a:rPr kumimoji="0" lang="en-AU" sz="700" b="1" i="0" u="none" strike="noStrike" kern="1200" cap="none" spc="0" normalizeH="0" baseline="0" noProof="0" dirty="0">
                  <a:ln>
                    <a:noFill/>
                  </a:ln>
                  <a:solidFill>
                    <a:prstClr val="white"/>
                  </a:solidFill>
                  <a:effectLst/>
                  <a:uLnTx/>
                  <a:uFillTx/>
                  <a:latin typeface="Calibri"/>
                  <a:ea typeface="+mn-ea"/>
                  <a:cs typeface="+mn-cs"/>
                </a:rPr>
              </a:br>
              <a:r>
                <a:rPr kumimoji="0" lang="en-AU" sz="700" b="1" i="0" u="none" strike="noStrike" kern="1200" cap="none" spc="0" normalizeH="0" baseline="0" noProof="0" dirty="0">
                  <a:ln>
                    <a:noFill/>
                  </a:ln>
                  <a:solidFill>
                    <a:prstClr val="white"/>
                  </a:solidFill>
                  <a:effectLst/>
                  <a:uLnTx/>
                  <a:uFillTx/>
                  <a:latin typeface="Calibri"/>
                  <a:ea typeface="+mn-ea"/>
                  <a:cs typeface="+mn-cs"/>
                </a:rPr>
                <a:t>       REGIMENT</a:t>
              </a:r>
            </a:p>
          </p:txBody>
        </p:sp>
        <p:pic>
          <p:nvPicPr>
            <p:cNvPr id="45250" name="Picture 26" descr="H:\My Documents\My Pictures\2CDO.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308385" y="3617913"/>
              <a:ext cx="48736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Text Box 19"/>
          <p:cNvSpPr txBox="1">
            <a:spLocks noChangeArrowheads="1"/>
          </p:cNvSpPr>
          <p:nvPr/>
        </p:nvSpPr>
        <p:spPr bwMode="auto">
          <a:xfrm>
            <a:off x="6115050" y="1455738"/>
            <a:ext cx="323850" cy="120650"/>
          </a:xfrm>
          <a:prstGeom prst="rect">
            <a:avLst/>
          </a:prstGeom>
          <a:solidFill>
            <a:schemeClr val="accent3">
              <a:lumMod val="75000"/>
            </a:schemeClr>
          </a:solidFill>
          <a:ln w="19050" algn="ctr">
            <a:solidFill>
              <a:schemeClr val="tx1"/>
            </a:solidFill>
            <a:miter lim="800000"/>
            <a:headEnd/>
            <a:tailEnd/>
          </a:ln>
        </p:spPr>
        <p:txBody>
          <a:bodyPr lIns="0" tIns="0" rIns="0" bIns="0" anchor="ctr" anchorCtr="1"/>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AU" altLang="en-US" sz="900" b="1" i="0" u="none" strike="noStrike" kern="1200" cap="none" spc="0" normalizeH="0" baseline="0" noProof="0" dirty="0" smtClean="0">
              <a:ln>
                <a:noFill/>
              </a:ln>
              <a:solidFill>
                <a:prstClr val="black"/>
              </a:solidFill>
              <a:effectLst/>
              <a:uLnTx/>
              <a:uFillTx/>
              <a:latin typeface="Arial" charset="0"/>
              <a:ea typeface="MS PGothic" pitchFamily="34" charset="-128"/>
              <a:cs typeface="+mn-cs"/>
            </a:endParaRPr>
          </a:p>
        </p:txBody>
      </p:sp>
      <p:sp>
        <p:nvSpPr>
          <p:cNvPr id="38" name="Text Box 19"/>
          <p:cNvSpPr txBox="1">
            <a:spLocks noChangeArrowheads="1"/>
          </p:cNvSpPr>
          <p:nvPr/>
        </p:nvSpPr>
        <p:spPr bwMode="auto">
          <a:xfrm>
            <a:off x="6113463" y="1625600"/>
            <a:ext cx="322262" cy="120650"/>
          </a:xfrm>
          <a:prstGeom prst="rect">
            <a:avLst/>
          </a:prstGeom>
          <a:gradFill flip="none" rotWithShape="0">
            <a:gsLst>
              <a:gs pos="0">
                <a:schemeClr val="accent3">
                  <a:lumMod val="75000"/>
                </a:schemeClr>
              </a:gs>
              <a:gs pos="0">
                <a:schemeClr val="accent6">
                  <a:lumMod val="60000"/>
                  <a:lumOff val="40000"/>
                </a:schemeClr>
              </a:gs>
              <a:gs pos="100000">
                <a:schemeClr val="accent3">
                  <a:lumMod val="75000"/>
                </a:schemeClr>
              </a:gs>
            </a:gsLst>
            <a:lin ang="16200000" scaled="0"/>
            <a:tileRect/>
          </a:gradFill>
          <a:ln w="19050" algn="ctr">
            <a:solidFill>
              <a:schemeClr val="tx1"/>
            </a:solidFill>
            <a:miter lim="800000"/>
            <a:headEnd/>
            <a:tailEnd/>
          </a:ln>
        </p:spPr>
        <p:txBody>
          <a:bodyPr lIns="0" tIns="0" rIns="0" bIns="0" anchor="ctr" anchorCtr="1"/>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AU" altLang="en-US" sz="900" b="1" i="0" u="none" strike="noStrike" kern="1200" cap="none" spc="0" normalizeH="0" baseline="0" noProof="0" dirty="0" smtClean="0">
              <a:ln>
                <a:noFill/>
              </a:ln>
              <a:solidFill>
                <a:prstClr val="black"/>
              </a:solidFill>
              <a:effectLst/>
              <a:uLnTx/>
              <a:uFillTx/>
              <a:latin typeface="Arial" charset="0"/>
              <a:ea typeface="MS PGothic" pitchFamily="34" charset="-128"/>
              <a:cs typeface="+mn-cs"/>
            </a:endParaRPr>
          </a:p>
        </p:txBody>
      </p:sp>
      <p:sp>
        <p:nvSpPr>
          <p:cNvPr id="39" name="Text Box 19"/>
          <p:cNvSpPr txBox="1">
            <a:spLocks noChangeArrowheads="1"/>
          </p:cNvSpPr>
          <p:nvPr/>
        </p:nvSpPr>
        <p:spPr bwMode="auto">
          <a:xfrm>
            <a:off x="6113463" y="1804988"/>
            <a:ext cx="322262" cy="120650"/>
          </a:xfrm>
          <a:prstGeom prst="rect">
            <a:avLst/>
          </a:prstGeom>
          <a:solidFill>
            <a:schemeClr val="accent6">
              <a:lumMod val="60000"/>
              <a:lumOff val="40000"/>
            </a:schemeClr>
          </a:solidFill>
          <a:ln w="19050" algn="ctr">
            <a:solidFill>
              <a:schemeClr val="tx1"/>
            </a:solidFill>
            <a:miter lim="800000"/>
            <a:headEnd/>
            <a:tailEnd/>
          </a:ln>
        </p:spPr>
        <p:txBody>
          <a:bodyPr lIns="0" tIns="0" rIns="0" bIns="0" anchor="ctr" anchorCtr="1"/>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AU" altLang="en-US" sz="900" b="1" i="0" u="none" strike="noStrike" kern="1200" cap="none" spc="0" normalizeH="0" baseline="0" noProof="0" dirty="0" smtClean="0">
              <a:ln>
                <a:noFill/>
              </a:ln>
              <a:solidFill>
                <a:prstClr val="black"/>
              </a:solidFill>
              <a:effectLst/>
              <a:uLnTx/>
              <a:uFillTx/>
              <a:latin typeface="Arial" charset="0"/>
              <a:ea typeface="MS PGothic" pitchFamily="34" charset="-128"/>
              <a:cs typeface="+mn-cs"/>
            </a:endParaRPr>
          </a:p>
        </p:txBody>
      </p:sp>
      <p:sp>
        <p:nvSpPr>
          <p:cNvPr id="40" name="Text Box 19"/>
          <p:cNvSpPr txBox="1">
            <a:spLocks noChangeArrowheads="1"/>
          </p:cNvSpPr>
          <p:nvPr/>
        </p:nvSpPr>
        <p:spPr bwMode="auto">
          <a:xfrm>
            <a:off x="7712075" y="1463675"/>
            <a:ext cx="322263" cy="120650"/>
          </a:xfrm>
          <a:prstGeom prst="rect">
            <a:avLst/>
          </a:prstGeom>
          <a:solidFill>
            <a:schemeClr val="bg2">
              <a:lumMod val="75000"/>
              <a:alpha val="58000"/>
            </a:schemeClr>
          </a:solidFill>
          <a:ln w="19050" algn="ctr">
            <a:solidFill>
              <a:schemeClr val="tx1"/>
            </a:solidFill>
            <a:miter lim="800000"/>
            <a:headEnd/>
            <a:tailEnd/>
          </a:ln>
        </p:spPr>
        <p:txBody>
          <a:bodyPr lIns="0" tIns="0" rIns="0" bIns="0" anchor="ctr" anchorCtr="1"/>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AU" altLang="en-US" sz="900" b="1" i="0" u="none" strike="noStrike" kern="1200" cap="none" spc="0" normalizeH="0" baseline="0" noProof="0" dirty="0" smtClean="0">
              <a:ln>
                <a:noFill/>
              </a:ln>
              <a:solidFill>
                <a:prstClr val="black"/>
              </a:solidFill>
              <a:effectLst/>
              <a:uLnTx/>
              <a:uFillTx/>
              <a:latin typeface="Arial" charset="0"/>
              <a:ea typeface="MS PGothic" pitchFamily="34" charset="-128"/>
              <a:cs typeface="+mn-cs"/>
            </a:endParaRPr>
          </a:p>
        </p:txBody>
      </p:sp>
      <p:sp>
        <p:nvSpPr>
          <p:cNvPr id="45184" name="Text Box 19"/>
          <p:cNvSpPr txBox="1">
            <a:spLocks noChangeArrowheads="1"/>
          </p:cNvSpPr>
          <p:nvPr/>
        </p:nvSpPr>
        <p:spPr bwMode="auto">
          <a:xfrm>
            <a:off x="7708900" y="1633538"/>
            <a:ext cx="323850" cy="120650"/>
          </a:xfrm>
          <a:prstGeom prst="rect">
            <a:avLst/>
          </a:prstGeom>
          <a:solidFill>
            <a:srgbClr val="BE0000"/>
          </a:solidFill>
          <a:ln w="19050" algn="ctr">
            <a:solidFill>
              <a:schemeClr val="tx1"/>
            </a:solidFill>
            <a:miter lim="800000"/>
            <a:headEnd/>
            <a:tailEnd/>
          </a:ln>
        </p:spPr>
        <p:txBody>
          <a:bodyPr lIns="0" tIns="0" rIns="0" bIns="0" anchor="ctr" anchorCtr="1"/>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AU" altLang="en-US" sz="900" b="1" i="0" u="none" strike="noStrike" kern="1200" cap="none" spc="0" normalizeH="0" baseline="0" noProof="0" dirty="0" smtClean="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21556" name="Text Box 19"/>
          <p:cNvSpPr txBox="1">
            <a:spLocks noChangeArrowheads="1"/>
          </p:cNvSpPr>
          <p:nvPr/>
        </p:nvSpPr>
        <p:spPr bwMode="auto">
          <a:xfrm>
            <a:off x="7708900" y="1804988"/>
            <a:ext cx="323850" cy="120650"/>
          </a:xfrm>
          <a:prstGeom prst="rect">
            <a:avLst/>
          </a:prstGeom>
          <a:solidFill>
            <a:schemeClr val="accent6"/>
          </a:solidFill>
          <a:ln w="19050" algn="ctr">
            <a:solidFill>
              <a:schemeClr val="tx1"/>
            </a:solidFill>
            <a:miter lim="800000"/>
            <a:headEnd/>
            <a:tailEnd/>
          </a:ln>
        </p:spPr>
        <p:txBody>
          <a:bodyPr lIns="0" tIns="0" rIns="0" bIns="0" anchor="ctr" anchorCtr="1"/>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AU" altLang="en-US" sz="900" b="1" i="0" u="none" strike="noStrike" kern="1200" cap="none" spc="0" normalizeH="0" baseline="0" noProof="0" dirty="0" smtClean="0">
              <a:ln>
                <a:noFill/>
              </a:ln>
              <a:solidFill>
                <a:prstClr val="black"/>
              </a:solidFill>
              <a:effectLst/>
              <a:uLnTx/>
              <a:uFillTx/>
              <a:latin typeface="Arial" charset="0"/>
              <a:ea typeface="MS PGothic" pitchFamily="34" charset="-128"/>
              <a:cs typeface="+mn-cs"/>
            </a:endParaRPr>
          </a:p>
        </p:txBody>
      </p:sp>
      <p:sp>
        <p:nvSpPr>
          <p:cNvPr id="45186" name="Text Box 420"/>
          <p:cNvSpPr txBox="1">
            <a:spLocks noChangeArrowheads="1"/>
          </p:cNvSpPr>
          <p:nvPr/>
        </p:nvSpPr>
        <p:spPr bwMode="auto">
          <a:xfrm>
            <a:off x="6113463" y="1419225"/>
            <a:ext cx="1087437"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AU"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S PGothic" panose="020B0600070205080204" pitchFamily="34" charset="-128"/>
                <a:cs typeface="+mn-cs"/>
              </a:rPr>
              <a:t>Combat</a:t>
            </a:r>
          </a:p>
        </p:txBody>
      </p:sp>
      <p:sp>
        <p:nvSpPr>
          <p:cNvPr id="45187" name="Text Box 421"/>
          <p:cNvSpPr txBox="1">
            <a:spLocks noChangeArrowheads="1"/>
          </p:cNvSpPr>
          <p:nvPr/>
        </p:nvSpPr>
        <p:spPr bwMode="auto">
          <a:xfrm>
            <a:off x="6021388" y="1581150"/>
            <a:ext cx="1657350"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AU"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S PGothic" panose="020B0600070205080204" pitchFamily="34" charset="-128"/>
                <a:cs typeface="+mn-cs"/>
              </a:rPr>
              <a:t>Combat Support</a:t>
            </a:r>
          </a:p>
        </p:txBody>
      </p:sp>
      <p:sp>
        <p:nvSpPr>
          <p:cNvPr id="45188" name="Text Box 422"/>
          <p:cNvSpPr txBox="1">
            <a:spLocks noChangeArrowheads="1"/>
          </p:cNvSpPr>
          <p:nvPr/>
        </p:nvSpPr>
        <p:spPr bwMode="auto">
          <a:xfrm>
            <a:off x="6291263" y="1741488"/>
            <a:ext cx="1497012"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AU"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S PGothic" panose="020B0600070205080204" pitchFamily="34" charset="-128"/>
                <a:cs typeface="+mn-cs"/>
              </a:rPr>
              <a:t>Combat Service Support</a:t>
            </a:r>
          </a:p>
        </p:txBody>
      </p:sp>
      <p:sp>
        <p:nvSpPr>
          <p:cNvPr id="45189" name="Text Box 423"/>
          <p:cNvSpPr txBox="1">
            <a:spLocks noChangeArrowheads="1"/>
          </p:cNvSpPr>
          <p:nvPr/>
        </p:nvSpPr>
        <p:spPr bwMode="auto">
          <a:xfrm>
            <a:off x="7888288" y="1409700"/>
            <a:ext cx="1081087"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AU"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S PGothic" panose="020B0600070205080204" pitchFamily="34" charset="-128"/>
                <a:cs typeface="+mn-cs"/>
              </a:rPr>
              <a:t>Army Reserves</a:t>
            </a:r>
          </a:p>
        </p:txBody>
      </p:sp>
      <p:sp>
        <p:nvSpPr>
          <p:cNvPr id="45190" name="Text Box 424"/>
          <p:cNvSpPr txBox="1">
            <a:spLocks noChangeArrowheads="1"/>
          </p:cNvSpPr>
          <p:nvPr/>
        </p:nvSpPr>
        <p:spPr bwMode="auto">
          <a:xfrm>
            <a:off x="7958138" y="1589088"/>
            <a:ext cx="592137"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AU"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S PGothic" panose="020B0600070205080204" pitchFamily="34" charset="-128"/>
                <a:cs typeface="+mn-cs"/>
              </a:rPr>
              <a:t>Training</a:t>
            </a:r>
          </a:p>
        </p:txBody>
      </p:sp>
      <p:sp>
        <p:nvSpPr>
          <p:cNvPr id="45191" name="Text Box 425"/>
          <p:cNvSpPr txBox="1">
            <a:spLocks noChangeArrowheads="1"/>
          </p:cNvSpPr>
          <p:nvPr/>
        </p:nvSpPr>
        <p:spPr bwMode="auto">
          <a:xfrm>
            <a:off x="7926388" y="1768475"/>
            <a:ext cx="922337"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AU" altLang="en-US" sz="800" b="0" i="0" u="none" strike="noStrike" kern="1200" cap="none" spc="0" normalizeH="0" baseline="0" noProof="0" dirty="0" smtClean="0">
                <a:ln>
                  <a:noFill/>
                </a:ln>
                <a:solidFill>
                  <a:prstClr val="black"/>
                </a:solidFill>
                <a:effectLst/>
                <a:uLnTx/>
                <a:uFillTx/>
                <a:latin typeface="Arial" panose="020B0604020202020204" pitchFamily="34" charset="0"/>
                <a:ea typeface="MS PGothic" panose="020B0600070205080204" pitchFamily="34" charset="-128"/>
                <a:cs typeface="+mn-cs"/>
              </a:rPr>
              <a:t>Headquarters</a:t>
            </a:r>
          </a:p>
        </p:txBody>
      </p:sp>
      <p:sp>
        <p:nvSpPr>
          <p:cNvPr id="20616" name="Rectangle 450"/>
          <p:cNvSpPr>
            <a:spLocks noChangeArrowheads="1"/>
          </p:cNvSpPr>
          <p:nvPr/>
        </p:nvSpPr>
        <p:spPr bwMode="auto">
          <a:xfrm>
            <a:off x="6021388" y="1371600"/>
            <a:ext cx="2987675" cy="628650"/>
          </a:xfrm>
          <a:prstGeom prst="rect">
            <a:avLst/>
          </a:prstGeom>
          <a:noFill/>
          <a:ln w="12700" algn="ctr">
            <a:solidFill>
              <a:schemeClr val="bg1">
                <a:lumMod val="50000"/>
              </a:schemeClr>
            </a:solidFill>
            <a:prstDash val="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smtClean="0">
              <a:ln>
                <a:noFill/>
              </a:ln>
              <a:solidFill>
                <a:prstClr val="black"/>
              </a:solidFill>
              <a:effectLst/>
              <a:uLnTx/>
              <a:uFillTx/>
              <a:latin typeface="Arial" charset="0"/>
              <a:ea typeface="MS PGothic" pitchFamily="34" charset="-128"/>
              <a:cs typeface="+mn-cs"/>
            </a:endParaRPr>
          </a:p>
        </p:txBody>
      </p:sp>
      <p:sp>
        <p:nvSpPr>
          <p:cNvPr id="56320" name="Freeform 56319"/>
          <p:cNvSpPr/>
          <p:nvPr/>
        </p:nvSpPr>
        <p:spPr bwMode="auto">
          <a:xfrm>
            <a:off x="1109663" y="2455429"/>
            <a:ext cx="1285014" cy="475096"/>
          </a:xfrm>
          <a:custGeom>
            <a:avLst/>
            <a:gdLst>
              <a:gd name="connsiteX0" fmla="*/ 0 w 1285199"/>
              <a:gd name="connsiteY0" fmla="*/ 0 h 474990"/>
              <a:gd name="connsiteX1" fmla="*/ 1285199 w 1285199"/>
              <a:gd name="connsiteY1" fmla="*/ 0 h 474990"/>
              <a:gd name="connsiteX2" fmla="*/ 1285199 w 1285199"/>
              <a:gd name="connsiteY2" fmla="*/ 474990 h 474990"/>
              <a:gd name="connsiteX3" fmla="*/ 0 w 1285199"/>
              <a:gd name="connsiteY3" fmla="*/ 474990 h 474990"/>
              <a:gd name="connsiteX4" fmla="*/ 0 w 1285199"/>
              <a:gd name="connsiteY4" fmla="*/ 0 h 474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199" h="474990">
                <a:moveTo>
                  <a:pt x="0" y="0"/>
                </a:moveTo>
                <a:lnTo>
                  <a:pt x="1285199" y="0"/>
                </a:lnTo>
                <a:lnTo>
                  <a:pt x="1285199" y="474990"/>
                </a:lnTo>
                <a:lnTo>
                  <a:pt x="0" y="474990"/>
                </a:lnTo>
                <a:lnTo>
                  <a:pt x="0" y="0"/>
                </a:lnTo>
                <a:close/>
              </a:path>
            </a:pathLst>
          </a:custGeom>
          <a:solidFill>
            <a:schemeClr val="accent6"/>
          </a:solidFill>
          <a:scene3d>
            <a:camera prst="orthographicFront"/>
            <a:lightRig rig="threePt" dir="t"/>
          </a:scene3d>
          <a:sp3d contourW="12700">
            <a:bevelT w="63500" h="25400"/>
            <a:contourClr>
              <a:schemeClr val="bg1"/>
            </a:contourClr>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lIns="6985" tIns="6985" rIns="6985" bIns="6985" spcCol="1270" anchor="ctr"/>
          <a:lstStyle/>
          <a:p>
            <a:pPr marL="0" marR="0" lvl="0" indent="0" algn="ctr" defTabSz="488950" rtl="0" eaLnBrk="1" fontAlgn="base" latinLnBrk="0" hangingPunct="1">
              <a:lnSpc>
                <a:spcPct val="90000"/>
              </a:lnSpc>
              <a:spcBef>
                <a:spcPct val="0"/>
              </a:spcBef>
              <a:spcAft>
                <a:spcPct val="35000"/>
              </a:spcAft>
              <a:buClrTx/>
              <a:buSzTx/>
              <a:buFontTx/>
              <a:buNone/>
              <a:tabLst/>
              <a:defRPr/>
            </a:pPr>
            <a:r>
              <a:rPr kumimoji="0" lang="en-AU" sz="1100" b="0" i="0" u="none" strike="noStrike" kern="1200" cap="none" spc="0" normalizeH="0" baseline="0" noProof="0" dirty="0">
                <a:ln>
                  <a:noFill/>
                </a:ln>
                <a:solidFill>
                  <a:prstClr val="white"/>
                </a:solidFill>
                <a:effectLst/>
                <a:uLnTx/>
                <a:uFillTx/>
                <a:latin typeface="Calibri"/>
                <a:ea typeface="+mn-ea"/>
                <a:cs typeface="+mn-cs"/>
              </a:rPr>
              <a:t>         </a:t>
            </a:r>
            <a:r>
              <a:rPr kumimoji="0" lang="en-AU" sz="1100" b="0" i="0" u="none" strike="noStrike" kern="1200" cap="none" spc="0" normalizeH="0" baseline="0" noProof="0" dirty="0">
                <a:ln>
                  <a:noFill/>
                </a:ln>
                <a:solidFill>
                  <a:prstClr val="black"/>
                </a:solidFill>
                <a:effectLst/>
                <a:uLnTx/>
                <a:uFillTx/>
                <a:latin typeface="Calibri"/>
                <a:ea typeface="+mn-ea"/>
                <a:cs typeface="+mn-cs"/>
              </a:rPr>
              <a:t>FORCES </a:t>
            </a:r>
            <a:br>
              <a:rPr kumimoji="0" lang="en-AU" sz="1100" b="0" i="0" u="none" strike="noStrike" kern="1200" cap="none" spc="0" normalizeH="0" baseline="0" noProof="0" dirty="0">
                <a:ln>
                  <a:noFill/>
                </a:ln>
                <a:solidFill>
                  <a:prstClr val="black"/>
                </a:solidFill>
                <a:effectLst/>
                <a:uLnTx/>
                <a:uFillTx/>
                <a:latin typeface="Calibri"/>
                <a:ea typeface="+mn-ea"/>
                <a:cs typeface="+mn-cs"/>
              </a:rPr>
            </a:br>
            <a:r>
              <a:rPr kumimoji="0" lang="en-AU" sz="1100" b="0" i="0" u="none" strike="noStrike" kern="1200" cap="none" spc="0" normalizeH="0" baseline="0" noProof="0" dirty="0">
                <a:ln>
                  <a:noFill/>
                </a:ln>
                <a:solidFill>
                  <a:prstClr val="black"/>
                </a:solidFill>
                <a:effectLst/>
                <a:uLnTx/>
                <a:uFillTx/>
                <a:latin typeface="Calibri"/>
                <a:ea typeface="+mn-ea"/>
                <a:cs typeface="+mn-cs"/>
              </a:rPr>
              <a:t>               COMMAND</a:t>
            </a:r>
          </a:p>
        </p:txBody>
      </p:sp>
      <p:pic>
        <p:nvPicPr>
          <p:cNvPr id="45196" name="Picture 4" descr="C:\Users\simon.odea1\AppData\Local\Microsoft\Windows\Temporary Internet Files\Content.Outlook\31ASZOZT\ForcesCommand.jp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225550" y="2525713"/>
            <a:ext cx="3460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197" name="Group 121"/>
          <p:cNvGrpSpPr>
            <a:grpSpLocks/>
          </p:cNvGrpSpPr>
          <p:nvPr/>
        </p:nvGrpSpPr>
        <p:grpSpPr bwMode="auto">
          <a:xfrm>
            <a:off x="2087563" y="2397125"/>
            <a:ext cx="319087" cy="152400"/>
            <a:chOff x="6444510" y="5779386"/>
            <a:chExt cx="319390" cy="152247"/>
          </a:xfrm>
        </p:grpSpPr>
        <p:sp>
          <p:nvSpPr>
            <p:cNvPr id="123" name="5-Point Star 122"/>
            <p:cNvSpPr/>
            <p:nvPr/>
          </p:nvSpPr>
          <p:spPr>
            <a:xfrm>
              <a:off x="6444510" y="5779386"/>
              <a:ext cx="155723" cy="150662"/>
            </a:xfrm>
            <a:prstGeom prst="star5">
              <a:avLst/>
            </a:prstGeom>
            <a:solidFill>
              <a:srgbClr val="FFFF00"/>
            </a:solidFill>
            <a:ln>
              <a:solidFill>
                <a:srgbClr val="FFC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4" name="5-Point Star 123"/>
            <p:cNvSpPr/>
            <p:nvPr/>
          </p:nvSpPr>
          <p:spPr>
            <a:xfrm>
              <a:off x="6608177" y="5780972"/>
              <a:ext cx="155723" cy="150661"/>
            </a:xfrm>
            <a:prstGeom prst="star5">
              <a:avLst/>
            </a:prstGeom>
            <a:solidFill>
              <a:srgbClr val="FFFF00"/>
            </a:solidFill>
            <a:ln>
              <a:solidFill>
                <a:srgbClr val="FFC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56361" name="Freeform 56360"/>
          <p:cNvSpPr/>
          <p:nvPr/>
        </p:nvSpPr>
        <p:spPr bwMode="auto">
          <a:xfrm>
            <a:off x="4098925" y="2456271"/>
            <a:ext cx="1284239" cy="474254"/>
          </a:xfrm>
          <a:custGeom>
            <a:avLst/>
            <a:gdLst>
              <a:gd name="connsiteX0" fmla="*/ 0 w 1283944"/>
              <a:gd name="connsiteY0" fmla="*/ 0 h 474225"/>
              <a:gd name="connsiteX1" fmla="*/ 1283944 w 1283944"/>
              <a:gd name="connsiteY1" fmla="*/ 0 h 474225"/>
              <a:gd name="connsiteX2" fmla="*/ 1283944 w 1283944"/>
              <a:gd name="connsiteY2" fmla="*/ 474225 h 474225"/>
              <a:gd name="connsiteX3" fmla="*/ 0 w 1283944"/>
              <a:gd name="connsiteY3" fmla="*/ 474225 h 474225"/>
              <a:gd name="connsiteX4" fmla="*/ 0 w 1283944"/>
              <a:gd name="connsiteY4" fmla="*/ 0 h 47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944" h="474225">
                <a:moveTo>
                  <a:pt x="0" y="0"/>
                </a:moveTo>
                <a:lnTo>
                  <a:pt x="1283944" y="0"/>
                </a:lnTo>
                <a:lnTo>
                  <a:pt x="1283944" y="474225"/>
                </a:lnTo>
                <a:lnTo>
                  <a:pt x="0" y="474225"/>
                </a:lnTo>
                <a:lnTo>
                  <a:pt x="0" y="0"/>
                </a:lnTo>
                <a:close/>
              </a:path>
            </a:pathLst>
          </a:custGeom>
          <a:solidFill>
            <a:schemeClr val="accent6"/>
          </a:solidFill>
          <a:scene3d>
            <a:camera prst="orthographicFront"/>
            <a:lightRig rig="threePt" dir="t"/>
          </a:scene3d>
          <a:sp3d contourW="12700">
            <a:bevelT w="63500" h="25400"/>
            <a:contourClr>
              <a:schemeClr val="bg1"/>
            </a:contourClr>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lIns="5715" tIns="5715" rIns="5715" bIns="5715" spcCol="1270" anchor="ctr"/>
          <a:lstStyle/>
          <a:p>
            <a:pPr marL="0" marR="0" lvl="0" indent="0" algn="ctr" defTabSz="400050" rtl="0" eaLnBrk="1" fontAlgn="base" latinLnBrk="0" hangingPunct="1">
              <a:lnSpc>
                <a:spcPct val="90000"/>
              </a:lnSpc>
              <a:spcBef>
                <a:spcPct val="0"/>
              </a:spcBef>
              <a:spcAft>
                <a:spcPct val="35000"/>
              </a:spcAft>
              <a:buClrTx/>
              <a:buSzTx/>
              <a:buFontTx/>
              <a:buNone/>
              <a:tabLst/>
              <a:defRPr/>
            </a:pPr>
            <a:r>
              <a:rPr kumimoji="0" lang="en-AU" sz="900" b="0" i="0" u="none" strike="noStrike" kern="1200" cap="none" spc="0" normalizeH="0" baseline="0" noProof="0" dirty="0">
                <a:ln>
                  <a:noFill/>
                </a:ln>
                <a:solidFill>
                  <a:prstClr val="white"/>
                </a:solidFill>
                <a:effectLst/>
                <a:uLnTx/>
                <a:uFillTx/>
                <a:latin typeface="Calibri"/>
                <a:ea typeface="+mn-ea"/>
                <a:cs typeface="+mn-cs"/>
              </a:rPr>
              <a:t>         </a:t>
            </a:r>
            <a:r>
              <a:rPr kumimoji="0" lang="en-AU" sz="900" b="0" i="0" u="none" strike="noStrike" kern="1200" cap="none" spc="0" normalizeH="0" baseline="0" noProof="0" dirty="0">
                <a:ln>
                  <a:noFill/>
                </a:ln>
                <a:solidFill>
                  <a:prstClr val="black"/>
                </a:solidFill>
                <a:effectLst/>
                <a:uLnTx/>
                <a:uFillTx/>
                <a:latin typeface="Calibri"/>
                <a:ea typeface="+mn-ea"/>
                <a:cs typeface="+mn-cs"/>
              </a:rPr>
              <a:t>SPECIAL </a:t>
            </a:r>
            <a:br>
              <a:rPr kumimoji="0" lang="en-AU" sz="900" b="0" i="0" u="none" strike="noStrike" kern="1200" cap="none" spc="0" normalizeH="0" baseline="0" noProof="0" dirty="0">
                <a:ln>
                  <a:noFill/>
                </a:ln>
                <a:solidFill>
                  <a:prstClr val="black"/>
                </a:solidFill>
                <a:effectLst/>
                <a:uLnTx/>
                <a:uFillTx/>
                <a:latin typeface="Calibri"/>
                <a:ea typeface="+mn-ea"/>
                <a:cs typeface="+mn-cs"/>
              </a:rPr>
            </a:br>
            <a:r>
              <a:rPr kumimoji="0" lang="en-AU" sz="900" b="0" i="0" u="none" strike="noStrike" kern="1200" cap="none" spc="0" normalizeH="0" baseline="0" noProof="0" dirty="0">
                <a:ln>
                  <a:noFill/>
                </a:ln>
                <a:solidFill>
                  <a:prstClr val="black"/>
                </a:solidFill>
                <a:effectLst/>
                <a:uLnTx/>
                <a:uFillTx/>
                <a:latin typeface="Calibri"/>
                <a:ea typeface="+mn-ea"/>
                <a:cs typeface="+mn-cs"/>
              </a:rPr>
              <a:t>                  OPERATIONS </a:t>
            </a:r>
            <a:br>
              <a:rPr kumimoji="0" lang="en-AU" sz="900" b="0" i="0" u="none" strike="noStrike" kern="1200" cap="none" spc="0" normalizeH="0" baseline="0" noProof="0" dirty="0">
                <a:ln>
                  <a:noFill/>
                </a:ln>
                <a:solidFill>
                  <a:prstClr val="black"/>
                </a:solidFill>
                <a:effectLst/>
                <a:uLnTx/>
                <a:uFillTx/>
                <a:latin typeface="Calibri"/>
                <a:ea typeface="+mn-ea"/>
                <a:cs typeface="+mn-cs"/>
              </a:rPr>
            </a:br>
            <a:r>
              <a:rPr kumimoji="0" lang="en-AU" sz="900" b="0" i="0" u="none" strike="noStrike" kern="1200" cap="none" spc="0" normalizeH="0" baseline="0" noProof="0" dirty="0">
                <a:ln>
                  <a:noFill/>
                </a:ln>
                <a:solidFill>
                  <a:prstClr val="black"/>
                </a:solidFill>
                <a:effectLst/>
                <a:uLnTx/>
                <a:uFillTx/>
                <a:latin typeface="Calibri"/>
                <a:ea typeface="+mn-ea"/>
                <a:cs typeface="+mn-cs"/>
              </a:rPr>
              <a:t>               COMMAND</a:t>
            </a:r>
          </a:p>
        </p:txBody>
      </p:sp>
      <p:pic>
        <p:nvPicPr>
          <p:cNvPr id="45201" name="Picture 5" descr="C:\Users\simon.odea1\AppData\Local\Microsoft\Windows\Temporary Internet Files\Content.Outlook\31ASZOZT\SOHQ_2014.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211638" y="2505075"/>
            <a:ext cx="38893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202" name="Group 124"/>
          <p:cNvGrpSpPr>
            <a:grpSpLocks/>
          </p:cNvGrpSpPr>
          <p:nvPr/>
        </p:nvGrpSpPr>
        <p:grpSpPr bwMode="auto">
          <a:xfrm>
            <a:off x="5064125" y="2395538"/>
            <a:ext cx="319088" cy="152400"/>
            <a:chOff x="6444510" y="5779386"/>
            <a:chExt cx="319390" cy="152247"/>
          </a:xfrm>
        </p:grpSpPr>
        <p:sp>
          <p:nvSpPr>
            <p:cNvPr id="126" name="5-Point Star 125"/>
            <p:cNvSpPr/>
            <p:nvPr/>
          </p:nvSpPr>
          <p:spPr>
            <a:xfrm>
              <a:off x="6444510" y="5779386"/>
              <a:ext cx="155722" cy="150661"/>
            </a:xfrm>
            <a:prstGeom prst="star5">
              <a:avLst/>
            </a:prstGeom>
            <a:solidFill>
              <a:srgbClr val="FFFF00"/>
            </a:solidFill>
            <a:ln>
              <a:solidFill>
                <a:srgbClr val="FFC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7" name="5-Point Star 126"/>
            <p:cNvSpPr/>
            <p:nvPr/>
          </p:nvSpPr>
          <p:spPr>
            <a:xfrm>
              <a:off x="6608178" y="5780971"/>
              <a:ext cx="155722" cy="150662"/>
            </a:xfrm>
            <a:prstGeom prst="star5">
              <a:avLst/>
            </a:prstGeom>
            <a:solidFill>
              <a:srgbClr val="FFFF00"/>
            </a:solidFill>
            <a:ln>
              <a:solidFill>
                <a:srgbClr val="FFC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56369" name="Freeform 56368"/>
          <p:cNvSpPr/>
          <p:nvPr/>
        </p:nvSpPr>
        <p:spPr bwMode="auto">
          <a:xfrm>
            <a:off x="6858000" y="2456762"/>
            <a:ext cx="1284288" cy="475351"/>
          </a:xfrm>
          <a:custGeom>
            <a:avLst/>
            <a:gdLst>
              <a:gd name="connsiteX0" fmla="*/ 0 w 1283944"/>
              <a:gd name="connsiteY0" fmla="*/ 0 h 474736"/>
              <a:gd name="connsiteX1" fmla="*/ 1283944 w 1283944"/>
              <a:gd name="connsiteY1" fmla="*/ 0 h 474736"/>
              <a:gd name="connsiteX2" fmla="*/ 1283944 w 1283944"/>
              <a:gd name="connsiteY2" fmla="*/ 474736 h 474736"/>
              <a:gd name="connsiteX3" fmla="*/ 0 w 1283944"/>
              <a:gd name="connsiteY3" fmla="*/ 474736 h 474736"/>
              <a:gd name="connsiteX4" fmla="*/ 0 w 1283944"/>
              <a:gd name="connsiteY4" fmla="*/ 0 h 474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3944" h="474736">
                <a:moveTo>
                  <a:pt x="0" y="0"/>
                </a:moveTo>
                <a:lnTo>
                  <a:pt x="1283944" y="0"/>
                </a:lnTo>
                <a:lnTo>
                  <a:pt x="1283944" y="474736"/>
                </a:lnTo>
                <a:lnTo>
                  <a:pt x="0" y="474736"/>
                </a:lnTo>
                <a:lnTo>
                  <a:pt x="0" y="0"/>
                </a:lnTo>
                <a:close/>
              </a:path>
            </a:pathLst>
          </a:custGeom>
          <a:solidFill>
            <a:schemeClr val="accent6"/>
          </a:solidFill>
          <a:scene3d>
            <a:camera prst="orthographicFront"/>
            <a:lightRig rig="threePt" dir="t"/>
          </a:scene3d>
          <a:sp3d contourW="12700">
            <a:bevelT w="63500" h="25400"/>
            <a:contourClr>
              <a:schemeClr val="bg1"/>
            </a:contourClr>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lIns="10160" tIns="10160" rIns="10160" bIns="10160" spcCol="1270" anchor="ctr"/>
          <a:lstStyle/>
          <a:p>
            <a:pPr marL="0" marR="0" lvl="0" indent="0" algn="ctr" defTabSz="711200" rtl="0" eaLnBrk="1" fontAlgn="base" latinLnBrk="0" hangingPunct="1">
              <a:lnSpc>
                <a:spcPct val="90000"/>
              </a:lnSpc>
              <a:spcBef>
                <a:spcPct val="0"/>
              </a:spcBef>
              <a:spcAft>
                <a:spcPct val="35000"/>
              </a:spcAft>
              <a:buClrTx/>
              <a:buSzTx/>
              <a:buFontTx/>
              <a:buNone/>
              <a:tabLst/>
              <a:defRPr/>
            </a:pPr>
            <a:r>
              <a:rPr kumimoji="0" lang="en-AU" sz="1600" b="0" i="0" u="none" strike="noStrike" kern="1200" cap="none" spc="0" normalizeH="0" baseline="0" noProof="0" dirty="0">
                <a:ln>
                  <a:noFill/>
                </a:ln>
                <a:solidFill>
                  <a:prstClr val="white"/>
                </a:solidFill>
                <a:effectLst/>
                <a:uLnTx/>
                <a:uFillTx/>
                <a:latin typeface="Calibri"/>
                <a:ea typeface="+mn-ea"/>
                <a:cs typeface="+mn-cs"/>
              </a:rPr>
              <a:t>          </a:t>
            </a:r>
            <a:r>
              <a:rPr kumimoji="0" lang="en-AU" sz="900" b="0" i="0" u="none" strike="noStrike" kern="1200" cap="none" spc="0" normalizeH="0" baseline="0" noProof="0" dirty="0">
                <a:ln>
                  <a:noFill/>
                </a:ln>
                <a:solidFill>
                  <a:prstClr val="black"/>
                </a:solidFill>
                <a:effectLst/>
                <a:uLnTx/>
                <a:uFillTx/>
                <a:latin typeface="Calibri"/>
                <a:ea typeface="+mn-ea"/>
                <a:cs typeface="+mn-cs"/>
              </a:rPr>
              <a:t>1 DIVISION</a:t>
            </a:r>
          </a:p>
        </p:txBody>
      </p:sp>
      <p:pic>
        <p:nvPicPr>
          <p:cNvPr id="45206" name="Picture 2" descr="C:\Users\simon.odea1\AppData\Local\Microsoft\Windows\Temporary Internet Files\Content.Outlook\31ASZOZT\1 DIV_2.jp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970713" y="2549525"/>
            <a:ext cx="417512"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207" name="Group 127"/>
          <p:cNvGrpSpPr>
            <a:grpSpLocks/>
          </p:cNvGrpSpPr>
          <p:nvPr/>
        </p:nvGrpSpPr>
        <p:grpSpPr bwMode="auto">
          <a:xfrm>
            <a:off x="7818438" y="2398713"/>
            <a:ext cx="320675" cy="152400"/>
            <a:chOff x="6444510" y="5779386"/>
            <a:chExt cx="319390" cy="152247"/>
          </a:xfrm>
        </p:grpSpPr>
        <p:sp>
          <p:nvSpPr>
            <p:cNvPr id="129" name="5-Point Star 128"/>
            <p:cNvSpPr/>
            <p:nvPr/>
          </p:nvSpPr>
          <p:spPr>
            <a:xfrm>
              <a:off x="6444510" y="5779386"/>
              <a:ext cx="154952" cy="150661"/>
            </a:xfrm>
            <a:prstGeom prst="star5">
              <a:avLst/>
            </a:prstGeom>
            <a:solidFill>
              <a:srgbClr val="FFFF00"/>
            </a:solidFill>
            <a:ln>
              <a:solidFill>
                <a:srgbClr val="FFC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0" name="5-Point Star 129"/>
            <p:cNvSpPr/>
            <p:nvPr/>
          </p:nvSpPr>
          <p:spPr>
            <a:xfrm>
              <a:off x="6608948" y="5780971"/>
              <a:ext cx="154952" cy="150662"/>
            </a:xfrm>
            <a:prstGeom prst="star5">
              <a:avLst/>
            </a:prstGeom>
            <a:solidFill>
              <a:srgbClr val="FFFF00"/>
            </a:solidFill>
            <a:ln>
              <a:solidFill>
                <a:srgbClr val="FFC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45208" name="Group 5"/>
          <p:cNvGrpSpPr>
            <a:grpSpLocks/>
          </p:cNvGrpSpPr>
          <p:nvPr/>
        </p:nvGrpSpPr>
        <p:grpSpPr bwMode="auto">
          <a:xfrm>
            <a:off x="3808413" y="1343025"/>
            <a:ext cx="1731962" cy="617538"/>
            <a:chOff x="3808221" y="1343025"/>
            <a:chExt cx="1732154" cy="617327"/>
          </a:xfrm>
        </p:grpSpPr>
        <p:sp>
          <p:nvSpPr>
            <p:cNvPr id="63" name="Freeform 62"/>
            <p:cNvSpPr/>
            <p:nvPr/>
          </p:nvSpPr>
          <p:spPr bwMode="auto">
            <a:xfrm>
              <a:off x="3808221" y="1399890"/>
              <a:ext cx="1731831" cy="560462"/>
            </a:xfrm>
            <a:custGeom>
              <a:avLst/>
              <a:gdLst>
                <a:gd name="connsiteX0" fmla="*/ 0 w 1731693"/>
                <a:gd name="connsiteY0" fmla="*/ 0 h 560462"/>
                <a:gd name="connsiteX1" fmla="*/ 1731693 w 1731693"/>
                <a:gd name="connsiteY1" fmla="*/ 0 h 560462"/>
                <a:gd name="connsiteX2" fmla="*/ 1731693 w 1731693"/>
                <a:gd name="connsiteY2" fmla="*/ 560462 h 560462"/>
                <a:gd name="connsiteX3" fmla="*/ 0 w 1731693"/>
                <a:gd name="connsiteY3" fmla="*/ 560462 h 560462"/>
                <a:gd name="connsiteX4" fmla="*/ 0 w 1731693"/>
                <a:gd name="connsiteY4" fmla="*/ 0 h 560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1693" h="560462">
                  <a:moveTo>
                    <a:pt x="0" y="0"/>
                  </a:moveTo>
                  <a:lnTo>
                    <a:pt x="1731693" y="0"/>
                  </a:lnTo>
                  <a:lnTo>
                    <a:pt x="1731693" y="560462"/>
                  </a:lnTo>
                  <a:lnTo>
                    <a:pt x="0" y="560462"/>
                  </a:lnTo>
                  <a:lnTo>
                    <a:pt x="0" y="0"/>
                  </a:lnTo>
                  <a:close/>
                </a:path>
              </a:pathLst>
            </a:custGeom>
            <a:solidFill>
              <a:schemeClr val="accent6"/>
            </a:solidFill>
            <a:scene3d>
              <a:camera prst="orthographicFront"/>
              <a:lightRig rig="threePt" dir="t"/>
            </a:scene3d>
            <a:sp3d contourW="12700">
              <a:bevelT w="63500" h="25400"/>
              <a:contourClr>
                <a:schemeClr val="bg1"/>
              </a:contourClr>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lIns="7620" tIns="7620" rIns="7620" bIns="7620" spcCol="1270" anchor="ctr"/>
            <a:lstStyle/>
            <a:p>
              <a:pPr marL="0" marR="0" lvl="0" indent="0" algn="ctr" defTabSz="533400" rtl="0" eaLnBrk="1" fontAlgn="base" latinLnBrk="0" hangingPunct="1">
                <a:lnSpc>
                  <a:spcPct val="90000"/>
                </a:lnSpc>
                <a:spcBef>
                  <a:spcPct val="0"/>
                </a:spcBef>
                <a:spcAft>
                  <a:spcPct val="3500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Calibri"/>
                  <a:ea typeface="+mn-ea"/>
                  <a:cs typeface="+mn-cs"/>
                </a:rPr>
                <a:t>ARMY </a:t>
              </a:r>
              <a:br>
                <a:rPr kumimoji="0" lang="en-AU" sz="1200" b="0" i="0" u="none" strike="noStrike" kern="1200" cap="none" spc="0" normalizeH="0" baseline="0" noProof="0" dirty="0">
                  <a:ln>
                    <a:noFill/>
                  </a:ln>
                  <a:solidFill>
                    <a:prstClr val="black"/>
                  </a:solidFill>
                  <a:effectLst/>
                  <a:uLnTx/>
                  <a:uFillTx/>
                  <a:latin typeface="Calibri"/>
                  <a:ea typeface="+mn-ea"/>
                  <a:cs typeface="+mn-cs"/>
                </a:rPr>
              </a:br>
              <a:r>
                <a:rPr kumimoji="0" lang="en-AU" sz="1200" b="0" i="0" u="none" strike="noStrike" kern="1200" cap="none" spc="0" normalizeH="0" baseline="0" noProof="0" dirty="0">
                  <a:ln>
                    <a:noFill/>
                  </a:ln>
                  <a:solidFill>
                    <a:prstClr val="black"/>
                  </a:solidFill>
                  <a:effectLst/>
                  <a:uLnTx/>
                  <a:uFillTx/>
                  <a:latin typeface="Calibri"/>
                  <a:ea typeface="+mn-ea"/>
                  <a:cs typeface="+mn-cs"/>
                </a:rPr>
                <a:t>                  HEADQUARTERS</a:t>
              </a:r>
            </a:p>
          </p:txBody>
        </p:sp>
        <p:pic>
          <p:nvPicPr>
            <p:cNvPr id="45236" name="Picture 5" descr="C:\Users\simon.odea1\AppData\Local\Microsoft\Windows\Temporary Internet Files\Content.Outlook\31ASZOZT\ArmyHeadquarters_low.jp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919538" y="1485900"/>
              <a:ext cx="401637" cy="401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45237" name="Group 56376"/>
            <p:cNvGrpSpPr>
              <a:grpSpLocks/>
            </p:cNvGrpSpPr>
            <p:nvPr/>
          </p:nvGrpSpPr>
          <p:grpSpPr bwMode="auto">
            <a:xfrm>
              <a:off x="5057775" y="1343025"/>
              <a:ext cx="482600" cy="152400"/>
              <a:chOff x="6444510" y="5778182"/>
              <a:chExt cx="482086" cy="153451"/>
            </a:xfrm>
          </p:grpSpPr>
          <p:sp>
            <p:nvSpPr>
              <p:cNvPr id="56375" name="5-Point Star 56374"/>
              <p:cNvSpPr/>
              <p:nvPr/>
            </p:nvSpPr>
            <p:spPr>
              <a:xfrm>
                <a:off x="6444457" y="5779780"/>
                <a:ext cx="155426" cy="150203"/>
              </a:xfrm>
              <a:prstGeom prst="star5">
                <a:avLst/>
              </a:prstGeom>
              <a:solidFill>
                <a:srgbClr val="FFFF00"/>
              </a:solidFill>
              <a:ln>
                <a:solidFill>
                  <a:srgbClr val="FFC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0" name="5-Point Star 119"/>
              <p:cNvSpPr/>
              <p:nvPr/>
            </p:nvSpPr>
            <p:spPr>
              <a:xfrm>
                <a:off x="6607814" y="5781378"/>
                <a:ext cx="155426" cy="150203"/>
              </a:xfrm>
              <a:prstGeom prst="star5">
                <a:avLst/>
              </a:prstGeom>
              <a:solidFill>
                <a:srgbClr val="FFFF00"/>
              </a:solidFill>
              <a:ln>
                <a:solidFill>
                  <a:srgbClr val="FFC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1" name="5-Point Star 130"/>
              <p:cNvSpPr/>
              <p:nvPr/>
            </p:nvSpPr>
            <p:spPr>
              <a:xfrm>
                <a:off x="6771170" y="5778182"/>
                <a:ext cx="155426" cy="150203"/>
              </a:xfrm>
              <a:prstGeom prst="star5">
                <a:avLst/>
              </a:prstGeom>
              <a:solidFill>
                <a:srgbClr val="FFFF00"/>
              </a:solidFill>
              <a:ln>
                <a:solidFill>
                  <a:srgbClr val="FFC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a:ea typeface="+mn-ea"/>
                  <a:cs typeface="+mn-cs"/>
                </a:endParaRPr>
              </a:p>
            </p:txBody>
          </p:sp>
        </p:grpSp>
      </p:grpSp>
      <p:grpSp>
        <p:nvGrpSpPr>
          <p:cNvPr id="45209" name="Group 21541"/>
          <p:cNvGrpSpPr>
            <a:grpSpLocks/>
          </p:cNvGrpSpPr>
          <p:nvPr/>
        </p:nvGrpSpPr>
        <p:grpSpPr bwMode="auto">
          <a:xfrm>
            <a:off x="2790825" y="2987675"/>
            <a:ext cx="1101725" cy="390525"/>
            <a:chOff x="2790534" y="2988425"/>
            <a:chExt cx="1101590" cy="390430"/>
          </a:xfrm>
        </p:grpSpPr>
        <p:sp>
          <p:nvSpPr>
            <p:cNvPr id="56351" name="Freeform 56350"/>
            <p:cNvSpPr/>
            <p:nvPr/>
          </p:nvSpPr>
          <p:spPr bwMode="auto">
            <a:xfrm>
              <a:off x="2790534" y="3039632"/>
              <a:ext cx="1101590" cy="339223"/>
            </a:xfrm>
            <a:custGeom>
              <a:avLst/>
              <a:gdLst>
                <a:gd name="connsiteX0" fmla="*/ 0 w 1101502"/>
                <a:gd name="connsiteY0" fmla="*/ 0 h 339223"/>
                <a:gd name="connsiteX1" fmla="*/ 1101502 w 1101502"/>
                <a:gd name="connsiteY1" fmla="*/ 0 h 339223"/>
                <a:gd name="connsiteX2" fmla="*/ 1101502 w 1101502"/>
                <a:gd name="connsiteY2" fmla="*/ 339223 h 339223"/>
                <a:gd name="connsiteX3" fmla="*/ 0 w 1101502"/>
                <a:gd name="connsiteY3" fmla="*/ 339223 h 339223"/>
                <a:gd name="connsiteX4" fmla="*/ 0 w 1101502"/>
                <a:gd name="connsiteY4" fmla="*/ 0 h 339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502" h="339223">
                  <a:moveTo>
                    <a:pt x="0" y="0"/>
                  </a:moveTo>
                  <a:lnTo>
                    <a:pt x="1101502" y="0"/>
                  </a:lnTo>
                  <a:lnTo>
                    <a:pt x="1101502" y="339223"/>
                  </a:lnTo>
                  <a:lnTo>
                    <a:pt x="0" y="339223"/>
                  </a:lnTo>
                  <a:lnTo>
                    <a:pt x="0" y="0"/>
                  </a:lnTo>
                  <a:close/>
                </a:path>
              </a:pathLst>
            </a:custGeom>
            <a:solidFill>
              <a:schemeClr val="bg2">
                <a:lumMod val="75000"/>
              </a:schemeClr>
            </a:solidFill>
            <a:scene3d>
              <a:camera prst="orthographicFront"/>
              <a:lightRig rig="threePt" dir="t"/>
            </a:scene3d>
            <a:sp3d contourW="12700">
              <a:bevelT w="63500" h="25400"/>
              <a:contourClr>
                <a:schemeClr val="bg1"/>
              </a:contourClr>
            </a:sp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lIns="5080" tIns="5080" rIns="5080" bIns="5080" spcCol="1270" anchor="ctr"/>
            <a:lstStyle/>
            <a:p>
              <a:pPr marL="0" marR="0" lvl="0" indent="0" algn="ctr" defTabSz="355600" rtl="0" eaLnBrk="1" fontAlgn="base" latinLnBrk="0" hangingPunct="1">
                <a:lnSpc>
                  <a:spcPct val="90000"/>
                </a:lnSpc>
                <a:spcBef>
                  <a:spcPct val="0"/>
                </a:spcBef>
                <a:spcAft>
                  <a:spcPct val="35000"/>
                </a:spcAft>
                <a:buClrTx/>
                <a:buSzTx/>
                <a:buFontTx/>
                <a:buNone/>
                <a:tabLst/>
                <a:defRPr/>
              </a:pPr>
              <a:r>
                <a:rPr kumimoji="0" lang="en-AU" sz="800" b="1" i="0" u="none" strike="noStrike" kern="1200" cap="none" spc="0" normalizeH="0" baseline="0" noProof="0" dirty="0">
                  <a:ln>
                    <a:noFill/>
                  </a:ln>
                  <a:solidFill>
                    <a:prstClr val="black"/>
                  </a:solidFill>
                  <a:effectLst/>
                  <a:uLnTx/>
                  <a:uFillTx/>
                  <a:latin typeface="Calibri"/>
                  <a:ea typeface="+mn-ea"/>
                  <a:cs typeface="+mn-cs"/>
                </a:rPr>
                <a:t>            2 DIVISION</a:t>
              </a:r>
            </a:p>
          </p:txBody>
        </p:sp>
        <p:pic>
          <p:nvPicPr>
            <p:cNvPr id="45229" name="Picture 2" descr="C:\Users\simon.odea1\Objective\Objects\R30955740.JP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2880538" y="3090863"/>
              <a:ext cx="2603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230" name="Group 121"/>
            <p:cNvGrpSpPr>
              <a:grpSpLocks/>
            </p:cNvGrpSpPr>
            <p:nvPr/>
          </p:nvGrpSpPr>
          <p:grpSpPr bwMode="auto">
            <a:xfrm>
              <a:off x="3556663" y="2988425"/>
              <a:ext cx="319087" cy="152400"/>
              <a:chOff x="6444510" y="5779386"/>
              <a:chExt cx="319390" cy="152247"/>
            </a:xfrm>
          </p:grpSpPr>
          <p:sp>
            <p:nvSpPr>
              <p:cNvPr id="132" name="5-Point Star 131"/>
              <p:cNvSpPr/>
              <p:nvPr/>
            </p:nvSpPr>
            <p:spPr>
              <a:xfrm>
                <a:off x="6445050" y="5779386"/>
                <a:ext cx="155704" cy="150625"/>
              </a:xfrm>
              <a:prstGeom prst="star5">
                <a:avLst/>
              </a:prstGeom>
              <a:solidFill>
                <a:srgbClr val="FFFF00"/>
              </a:solidFill>
              <a:ln>
                <a:solidFill>
                  <a:srgbClr val="FFC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3" name="5-Point Star 132"/>
              <p:cNvSpPr/>
              <p:nvPr/>
            </p:nvSpPr>
            <p:spPr>
              <a:xfrm>
                <a:off x="6608698" y="5780972"/>
                <a:ext cx="155704" cy="150624"/>
              </a:xfrm>
              <a:prstGeom prst="star5">
                <a:avLst/>
              </a:prstGeom>
              <a:solidFill>
                <a:srgbClr val="FFFF00"/>
              </a:solidFill>
              <a:ln>
                <a:solidFill>
                  <a:srgbClr val="FFC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a:ea typeface="+mn-ea"/>
                  <a:cs typeface="+mn-cs"/>
                </a:endParaRPr>
              </a:p>
            </p:txBody>
          </p:sp>
        </p:grpSp>
      </p:grpSp>
      <p:sp>
        <p:nvSpPr>
          <p:cNvPr id="137" name="Text Box 487"/>
          <p:cNvSpPr txBox="1">
            <a:spLocks noChangeArrowheads="1"/>
          </p:cNvSpPr>
          <p:nvPr/>
        </p:nvSpPr>
        <p:spPr bwMode="auto">
          <a:xfrm>
            <a:off x="2632075" y="5664200"/>
            <a:ext cx="1614488" cy="460375"/>
          </a:xfrm>
          <a:prstGeom prst="rect">
            <a:avLst/>
          </a:prstGeom>
          <a:noFill/>
          <a:ln w="28575"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AU" altLang="en-US" sz="600" b="0" i="0" u="none" strike="noStrike" kern="1200" cap="none" spc="0" normalizeH="0" baseline="0" noProof="0" dirty="0" smtClean="0">
                <a:ln>
                  <a:noFill/>
                </a:ln>
                <a:solidFill>
                  <a:prstClr val="white">
                    <a:lumMod val="50000"/>
                  </a:prstClr>
                </a:solidFill>
                <a:effectLst/>
                <a:uLnTx/>
                <a:uFillTx/>
                <a:latin typeface="Arial" charset="0"/>
                <a:ea typeface="MS PGothic" pitchFamily="34" charset="-128"/>
                <a:cs typeface="Times New Roman" pitchFamily="18" charset="0"/>
              </a:rPr>
              <a:t>Army Aviation Training Centre </a:t>
            </a:r>
          </a:p>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AU" altLang="en-US" sz="600" b="0" i="0" u="none" strike="noStrike" kern="1200" cap="none" spc="0" normalizeH="0" baseline="0" noProof="0" dirty="0" smtClean="0">
                <a:ln>
                  <a:noFill/>
                </a:ln>
                <a:solidFill>
                  <a:prstClr val="white">
                    <a:lumMod val="50000"/>
                  </a:prstClr>
                </a:solidFill>
                <a:effectLst/>
                <a:uLnTx/>
                <a:uFillTx/>
                <a:latin typeface="Arial" charset="0"/>
                <a:ea typeface="MS PGothic" pitchFamily="34" charset="-128"/>
                <a:cs typeface="Times New Roman" pitchFamily="18" charset="0"/>
              </a:rPr>
              <a:t>Army Logistic Training Centre </a:t>
            </a:r>
          </a:p>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AU" altLang="en-US" sz="600" b="0" i="0" u="none" strike="noStrike" kern="1200" cap="none" spc="0" normalizeH="0" baseline="0" noProof="0" dirty="0" smtClean="0">
                <a:ln>
                  <a:noFill/>
                </a:ln>
                <a:solidFill>
                  <a:prstClr val="white">
                    <a:lumMod val="50000"/>
                  </a:prstClr>
                </a:solidFill>
                <a:effectLst/>
                <a:uLnTx/>
                <a:uFillTx/>
                <a:latin typeface="Arial" charset="0"/>
                <a:ea typeface="MS PGothic" pitchFamily="34" charset="-128"/>
                <a:cs typeface="Times New Roman" pitchFamily="18" charset="0"/>
              </a:rPr>
              <a:t>Combined Arms Training Centre</a:t>
            </a:r>
            <a:r>
              <a:rPr kumimoji="0" lang="en-AU" altLang="en-US" sz="600" b="0" i="0" u="none" strike="noStrike" kern="1200" cap="none" spc="0" normalizeH="0" baseline="0" noProof="0" dirty="0" smtClean="0">
                <a:ln>
                  <a:noFill/>
                </a:ln>
                <a:solidFill>
                  <a:srgbClr val="000000"/>
                </a:solidFill>
                <a:effectLst/>
                <a:uLnTx/>
                <a:uFillTx/>
                <a:latin typeface="Arial" charset="0"/>
                <a:ea typeface="MS PGothic" pitchFamily="34" charset="-128"/>
                <a:cs typeface="Times New Roman" pitchFamily="18" charset="0"/>
              </a:rPr>
              <a:t> </a:t>
            </a:r>
          </a:p>
        </p:txBody>
      </p:sp>
      <p:sp>
        <p:nvSpPr>
          <p:cNvPr id="138" name="Rectangle 489"/>
          <p:cNvSpPr>
            <a:spLocks noChangeArrowheads="1"/>
          </p:cNvSpPr>
          <p:nvPr/>
        </p:nvSpPr>
        <p:spPr bwMode="auto">
          <a:xfrm>
            <a:off x="2625725" y="6102350"/>
            <a:ext cx="1973263"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AU" altLang="en-US" sz="600" b="0" i="0" u="none" strike="noStrike" kern="1200" cap="none" spc="0" normalizeH="0" baseline="0" noProof="0" dirty="0" smtClean="0">
                <a:ln>
                  <a:noFill/>
                </a:ln>
                <a:solidFill>
                  <a:prstClr val="white">
                    <a:lumMod val="50000"/>
                  </a:prstClr>
                </a:solidFill>
                <a:effectLst/>
                <a:uLnTx/>
                <a:uFillTx/>
                <a:latin typeface="Arial" charset="0"/>
                <a:ea typeface="MS PGothic" pitchFamily="34" charset="-128"/>
                <a:cs typeface="Times New Roman" pitchFamily="18" charset="0"/>
              </a:rPr>
              <a:t>Defence Force School of Signals </a:t>
            </a:r>
          </a:p>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AU" altLang="en-US" sz="600" b="0" i="0" u="none" strike="noStrike" kern="1200" cap="none" spc="0" normalizeH="0" baseline="0" noProof="0" dirty="0" smtClean="0">
                <a:ln>
                  <a:noFill/>
                </a:ln>
                <a:solidFill>
                  <a:prstClr val="white">
                    <a:lumMod val="50000"/>
                  </a:prstClr>
                </a:solidFill>
                <a:effectLst/>
                <a:uLnTx/>
                <a:uFillTx/>
                <a:latin typeface="Arial" charset="0"/>
                <a:ea typeface="MS PGothic" pitchFamily="34" charset="-128"/>
                <a:cs typeface="Times New Roman" pitchFamily="18" charset="0"/>
              </a:rPr>
              <a:t>Defence Force School of Intelligence </a:t>
            </a:r>
          </a:p>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AU" altLang="en-US" sz="600" b="0" i="0" u="none" strike="noStrike" kern="1200" cap="none" spc="0" normalizeH="0" baseline="0" noProof="0" dirty="0" smtClean="0">
                <a:ln>
                  <a:noFill/>
                </a:ln>
                <a:solidFill>
                  <a:prstClr val="white">
                    <a:lumMod val="50000"/>
                  </a:prstClr>
                </a:solidFill>
                <a:effectLst/>
                <a:uLnTx/>
                <a:uFillTx/>
                <a:latin typeface="Arial" charset="0"/>
                <a:ea typeface="MS PGothic" pitchFamily="34" charset="-128"/>
                <a:cs typeface="Times New Roman" pitchFamily="18" charset="0"/>
              </a:rPr>
              <a:t>Royal Military College - Army</a:t>
            </a:r>
            <a:r>
              <a:rPr kumimoji="0" lang="en-AU" altLang="en-US" sz="600" b="0" i="0" u="none" strike="noStrike" kern="1200" cap="none" spc="0" normalizeH="0" baseline="0" noProof="0" dirty="0" smtClean="0">
                <a:ln>
                  <a:noFill/>
                </a:ln>
                <a:solidFill>
                  <a:prstClr val="black"/>
                </a:solidFill>
                <a:effectLst/>
                <a:uLnTx/>
                <a:uFillTx/>
                <a:latin typeface="Arial" charset="0"/>
                <a:ea typeface="MS PGothic" pitchFamily="34" charset="-128"/>
                <a:cs typeface="Times New Roman" pitchFamily="18" charset="0"/>
              </a:rPr>
              <a:t> </a:t>
            </a:r>
          </a:p>
        </p:txBody>
      </p:sp>
      <p:sp>
        <p:nvSpPr>
          <p:cNvPr id="2" name="Left Brace 1"/>
          <p:cNvSpPr/>
          <p:nvPr/>
        </p:nvSpPr>
        <p:spPr>
          <a:xfrm>
            <a:off x="2555875" y="5645150"/>
            <a:ext cx="155575" cy="914400"/>
          </a:xfrm>
          <a:prstGeom prst="leftBrace">
            <a:avLst/>
          </a:prstGeom>
          <a:ln w="12700">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AU"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5213" name="TextBox 1"/>
          <p:cNvSpPr txBox="1">
            <a:spLocks noChangeArrowheads="1"/>
          </p:cNvSpPr>
          <p:nvPr/>
        </p:nvSpPr>
        <p:spPr bwMode="auto">
          <a:xfrm>
            <a:off x="647700" y="529431"/>
            <a:ext cx="91440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AU" altLang="en-US" sz="3200" b="1" i="0" u="none" strike="noStrike" kern="1200" cap="none" spc="0" normalizeH="0" baseline="0" noProof="0" dirty="0" smtClean="0">
                <a:ln>
                  <a:noFill/>
                </a:ln>
                <a:solidFill>
                  <a:prstClr val="white"/>
                </a:solidFill>
                <a:effectLst/>
                <a:uLnTx/>
                <a:uFillTx/>
                <a:latin typeface="Calibri" panose="020F0502020204030204" pitchFamily="34" charset="0"/>
                <a:ea typeface="MS PGothic" panose="020B0600070205080204" pitchFamily="34" charset="-128"/>
                <a:cs typeface="+mn-cs"/>
              </a:rPr>
              <a:t>Integrated Structure</a:t>
            </a:r>
          </a:p>
        </p:txBody>
      </p:sp>
      <p:sp>
        <p:nvSpPr>
          <p:cNvPr id="157" name="5-Point Star 156"/>
          <p:cNvSpPr/>
          <p:nvPr/>
        </p:nvSpPr>
        <p:spPr bwMode="auto">
          <a:xfrm>
            <a:off x="1338263" y="3095625"/>
            <a:ext cx="155575" cy="150813"/>
          </a:xfrm>
          <a:prstGeom prst="star5">
            <a:avLst/>
          </a:prstGeom>
          <a:solidFill>
            <a:srgbClr val="FFFF00"/>
          </a:solidFill>
          <a:ln>
            <a:solidFill>
              <a:srgbClr val="FFC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8" name="5-Point Star 157"/>
          <p:cNvSpPr/>
          <p:nvPr/>
        </p:nvSpPr>
        <p:spPr bwMode="auto">
          <a:xfrm>
            <a:off x="1344613" y="3609975"/>
            <a:ext cx="155575" cy="150813"/>
          </a:xfrm>
          <a:prstGeom prst="star5">
            <a:avLst/>
          </a:prstGeom>
          <a:solidFill>
            <a:srgbClr val="FFFF00"/>
          </a:solidFill>
          <a:ln>
            <a:solidFill>
              <a:srgbClr val="FFC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9" name="5-Point Star 158"/>
          <p:cNvSpPr/>
          <p:nvPr/>
        </p:nvSpPr>
        <p:spPr bwMode="auto">
          <a:xfrm>
            <a:off x="1344613" y="4154488"/>
            <a:ext cx="155575" cy="150812"/>
          </a:xfrm>
          <a:prstGeom prst="star5">
            <a:avLst/>
          </a:prstGeom>
          <a:solidFill>
            <a:srgbClr val="FFFF00"/>
          </a:solidFill>
          <a:ln>
            <a:solidFill>
              <a:srgbClr val="FFC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0" name="5-Point Star 159"/>
          <p:cNvSpPr/>
          <p:nvPr/>
        </p:nvSpPr>
        <p:spPr bwMode="auto">
          <a:xfrm>
            <a:off x="1338263" y="4676775"/>
            <a:ext cx="155575" cy="150813"/>
          </a:xfrm>
          <a:prstGeom prst="star5">
            <a:avLst/>
          </a:prstGeom>
          <a:solidFill>
            <a:srgbClr val="FFFF00"/>
          </a:solidFill>
          <a:ln>
            <a:solidFill>
              <a:srgbClr val="FFC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1" name="5-Point Star 160"/>
          <p:cNvSpPr/>
          <p:nvPr/>
        </p:nvSpPr>
        <p:spPr bwMode="auto">
          <a:xfrm>
            <a:off x="1335088" y="5214938"/>
            <a:ext cx="155575" cy="150812"/>
          </a:xfrm>
          <a:prstGeom prst="star5">
            <a:avLst/>
          </a:prstGeom>
          <a:solidFill>
            <a:srgbClr val="FFFF00"/>
          </a:solidFill>
          <a:ln>
            <a:solidFill>
              <a:srgbClr val="FFC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2" name="5-Point Star 161"/>
          <p:cNvSpPr/>
          <p:nvPr/>
        </p:nvSpPr>
        <p:spPr bwMode="auto">
          <a:xfrm>
            <a:off x="1350963" y="5759450"/>
            <a:ext cx="155575" cy="150813"/>
          </a:xfrm>
          <a:prstGeom prst="star5">
            <a:avLst/>
          </a:prstGeom>
          <a:solidFill>
            <a:srgbClr val="FFFF00"/>
          </a:solidFill>
          <a:ln>
            <a:solidFill>
              <a:srgbClr val="FFC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3" name="5-Point Star 162"/>
          <p:cNvSpPr/>
          <p:nvPr/>
        </p:nvSpPr>
        <p:spPr bwMode="auto">
          <a:xfrm>
            <a:off x="2933700" y="3465513"/>
            <a:ext cx="155575" cy="150812"/>
          </a:xfrm>
          <a:prstGeom prst="star5">
            <a:avLst/>
          </a:prstGeom>
          <a:solidFill>
            <a:srgbClr val="FFFF00"/>
          </a:solidFill>
          <a:ln>
            <a:solidFill>
              <a:srgbClr val="FFC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4" name="5-Point Star 163"/>
          <p:cNvSpPr/>
          <p:nvPr/>
        </p:nvSpPr>
        <p:spPr bwMode="auto">
          <a:xfrm>
            <a:off x="2932113" y="3876675"/>
            <a:ext cx="155575" cy="150813"/>
          </a:xfrm>
          <a:prstGeom prst="star5">
            <a:avLst/>
          </a:prstGeom>
          <a:solidFill>
            <a:srgbClr val="FFFF00"/>
          </a:solidFill>
          <a:ln>
            <a:solidFill>
              <a:srgbClr val="FFC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5" name="5-Point Star 164"/>
          <p:cNvSpPr/>
          <p:nvPr/>
        </p:nvSpPr>
        <p:spPr bwMode="auto">
          <a:xfrm>
            <a:off x="2940050" y="4294188"/>
            <a:ext cx="155575" cy="150812"/>
          </a:xfrm>
          <a:prstGeom prst="star5">
            <a:avLst/>
          </a:prstGeom>
          <a:solidFill>
            <a:srgbClr val="FFFF00"/>
          </a:solidFill>
          <a:ln>
            <a:solidFill>
              <a:srgbClr val="FFC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6" name="5-Point Star 165"/>
          <p:cNvSpPr/>
          <p:nvPr/>
        </p:nvSpPr>
        <p:spPr bwMode="auto">
          <a:xfrm>
            <a:off x="2935288" y="4722813"/>
            <a:ext cx="155575" cy="150812"/>
          </a:xfrm>
          <a:prstGeom prst="star5">
            <a:avLst/>
          </a:prstGeom>
          <a:solidFill>
            <a:srgbClr val="FFFF00"/>
          </a:solidFill>
          <a:ln>
            <a:solidFill>
              <a:srgbClr val="FFC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7" name="5-Point Star 166"/>
          <p:cNvSpPr/>
          <p:nvPr/>
        </p:nvSpPr>
        <p:spPr bwMode="auto">
          <a:xfrm>
            <a:off x="2932113" y="5148263"/>
            <a:ext cx="155575" cy="150812"/>
          </a:xfrm>
          <a:prstGeom prst="star5">
            <a:avLst/>
          </a:prstGeom>
          <a:solidFill>
            <a:srgbClr val="FFFF00"/>
          </a:solidFill>
          <a:ln>
            <a:solidFill>
              <a:srgbClr val="FFC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8" name="5-Point Star 167"/>
          <p:cNvSpPr/>
          <p:nvPr/>
        </p:nvSpPr>
        <p:spPr bwMode="auto">
          <a:xfrm>
            <a:off x="4213225" y="3455988"/>
            <a:ext cx="155575" cy="150812"/>
          </a:xfrm>
          <a:prstGeom prst="star5">
            <a:avLst/>
          </a:prstGeom>
          <a:solidFill>
            <a:srgbClr val="FFFF00"/>
          </a:solidFill>
          <a:ln>
            <a:solidFill>
              <a:srgbClr val="FFC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43865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01"/>
          <p:cNvSpPr txBox="1">
            <a:spLocks noChangeArrowheads="1"/>
          </p:cNvSpPr>
          <p:nvPr/>
        </p:nvSpPr>
        <p:spPr bwMode="auto">
          <a:xfrm>
            <a:off x="1348878" y="504128"/>
            <a:ext cx="73506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AU" altLang="en-US" sz="3200" b="1" i="0" u="none" strike="noStrike" kern="1200" cap="none" spc="0" normalizeH="0" baseline="0" noProof="0" dirty="0" smtClean="0">
                <a:ln>
                  <a:noFill/>
                </a:ln>
                <a:solidFill>
                  <a:prstClr val="white"/>
                </a:solidFill>
                <a:effectLst/>
                <a:uLnTx/>
                <a:uFillTx/>
                <a:latin typeface="Calibri" panose="020F0502020204030204" pitchFamily="34" charset="0"/>
                <a:ea typeface="MS PGothic" panose="020B0600070205080204" pitchFamily="34" charset="-128"/>
                <a:cs typeface="+mn-cs"/>
              </a:rPr>
              <a:t>Total Workforce System</a:t>
            </a:r>
          </a:p>
        </p:txBody>
      </p:sp>
      <p:pic>
        <p:nvPicPr>
          <p:cNvPr id="4" name="Picture 3"/>
          <p:cNvPicPr>
            <a:picLocks noChangeAspect="1"/>
          </p:cNvPicPr>
          <p:nvPr/>
        </p:nvPicPr>
        <p:blipFill>
          <a:blip r:embed="rId3"/>
          <a:stretch>
            <a:fillRect/>
          </a:stretch>
        </p:blipFill>
        <p:spPr>
          <a:xfrm>
            <a:off x="4427984" y="1412776"/>
            <a:ext cx="4480720" cy="4896544"/>
          </a:xfrm>
          <a:prstGeom prst="rect">
            <a:avLst/>
          </a:prstGeom>
        </p:spPr>
      </p:pic>
      <p:grpSp>
        <p:nvGrpSpPr>
          <p:cNvPr id="8" name="Group 7"/>
          <p:cNvGrpSpPr/>
          <p:nvPr/>
        </p:nvGrpSpPr>
        <p:grpSpPr>
          <a:xfrm>
            <a:off x="627928" y="1820293"/>
            <a:ext cx="3146913" cy="426320"/>
            <a:chOff x="2834804" y="0"/>
            <a:chExt cx="3146913" cy="426320"/>
          </a:xfrm>
        </p:grpSpPr>
        <p:sp>
          <p:nvSpPr>
            <p:cNvPr id="9" name="Chevron 8"/>
            <p:cNvSpPr/>
            <p:nvPr/>
          </p:nvSpPr>
          <p:spPr>
            <a:xfrm>
              <a:off x="2834804" y="0"/>
              <a:ext cx="3146913" cy="426320"/>
            </a:xfrm>
            <a:prstGeom prst="chevron">
              <a:avLst/>
            </a:prstGeom>
            <a:solidFill>
              <a:srgbClr val="535D2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Chevron 4"/>
            <p:cNvSpPr txBox="1"/>
            <p:nvPr/>
          </p:nvSpPr>
          <p:spPr>
            <a:xfrm>
              <a:off x="3047964" y="0"/>
              <a:ext cx="2720593" cy="4263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US" sz="1500" kern="1200" dirty="0" smtClean="0"/>
                <a:t>Service Category 7</a:t>
              </a:r>
              <a:endParaRPr lang="en-US" sz="1500" kern="1200" dirty="0"/>
            </a:p>
          </p:txBody>
        </p:sp>
      </p:grpSp>
      <p:grpSp>
        <p:nvGrpSpPr>
          <p:cNvPr id="14" name="Group 13"/>
          <p:cNvGrpSpPr/>
          <p:nvPr/>
        </p:nvGrpSpPr>
        <p:grpSpPr>
          <a:xfrm rot="16200000">
            <a:off x="2930895" y="2195305"/>
            <a:ext cx="2207402" cy="354312"/>
            <a:chOff x="2834804" y="0"/>
            <a:chExt cx="3146913" cy="426320"/>
          </a:xfrm>
          <a:solidFill>
            <a:srgbClr val="7F7F7F"/>
          </a:solidFill>
        </p:grpSpPr>
        <p:sp>
          <p:nvSpPr>
            <p:cNvPr id="15" name="Chevron 14"/>
            <p:cNvSpPr/>
            <p:nvPr/>
          </p:nvSpPr>
          <p:spPr>
            <a:xfrm>
              <a:off x="2834804" y="0"/>
              <a:ext cx="3146913" cy="426320"/>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Chevron 4"/>
            <p:cNvSpPr txBox="1"/>
            <p:nvPr/>
          </p:nvSpPr>
          <p:spPr>
            <a:xfrm>
              <a:off x="3142327" y="43318"/>
              <a:ext cx="2496464" cy="33968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US" sz="1500" kern="1200" dirty="0" smtClean="0"/>
                <a:t>REGULAR</a:t>
              </a:r>
              <a:endParaRPr lang="en-US" sz="1500" kern="1200" dirty="0"/>
            </a:p>
          </p:txBody>
        </p:sp>
      </p:grpSp>
      <p:grpSp>
        <p:nvGrpSpPr>
          <p:cNvPr id="20" name="Group 19"/>
          <p:cNvGrpSpPr/>
          <p:nvPr/>
        </p:nvGrpSpPr>
        <p:grpSpPr>
          <a:xfrm rot="16200000">
            <a:off x="2930894" y="4190356"/>
            <a:ext cx="2207402" cy="354312"/>
            <a:chOff x="2834804" y="0"/>
            <a:chExt cx="3146913" cy="426320"/>
          </a:xfrm>
          <a:solidFill>
            <a:srgbClr val="7F7F7F"/>
          </a:solidFill>
        </p:grpSpPr>
        <p:sp>
          <p:nvSpPr>
            <p:cNvPr id="21" name="Chevron 20"/>
            <p:cNvSpPr/>
            <p:nvPr/>
          </p:nvSpPr>
          <p:spPr>
            <a:xfrm>
              <a:off x="2834804" y="0"/>
              <a:ext cx="3146913" cy="426320"/>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2" name="Chevron 4"/>
            <p:cNvSpPr txBox="1"/>
            <p:nvPr/>
          </p:nvSpPr>
          <p:spPr>
            <a:xfrm>
              <a:off x="3142327" y="43318"/>
              <a:ext cx="2496464" cy="33968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US" sz="1500" kern="1200" dirty="0" smtClean="0"/>
                <a:t>RESERVE</a:t>
              </a:r>
              <a:endParaRPr lang="en-US" sz="1500" kern="1200" dirty="0"/>
            </a:p>
          </p:txBody>
        </p:sp>
      </p:grpSp>
      <p:grpSp>
        <p:nvGrpSpPr>
          <p:cNvPr id="23" name="Group 22"/>
          <p:cNvGrpSpPr/>
          <p:nvPr/>
        </p:nvGrpSpPr>
        <p:grpSpPr>
          <a:xfrm rot="16200000">
            <a:off x="3144414" y="5996717"/>
            <a:ext cx="1780359" cy="354312"/>
            <a:chOff x="2834804" y="0"/>
            <a:chExt cx="3146913" cy="426320"/>
          </a:xfrm>
          <a:solidFill>
            <a:srgbClr val="7F7F7F"/>
          </a:solidFill>
        </p:grpSpPr>
        <p:sp>
          <p:nvSpPr>
            <p:cNvPr id="24" name="Chevron 23"/>
            <p:cNvSpPr/>
            <p:nvPr/>
          </p:nvSpPr>
          <p:spPr>
            <a:xfrm>
              <a:off x="2834804" y="0"/>
              <a:ext cx="3146913" cy="426320"/>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5" name="Chevron 4"/>
            <p:cNvSpPr txBox="1"/>
            <p:nvPr/>
          </p:nvSpPr>
          <p:spPr>
            <a:xfrm>
              <a:off x="3142327" y="43318"/>
              <a:ext cx="2496464" cy="33968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US" sz="1500" dirty="0" smtClean="0"/>
                <a:t>CILVILIAN</a:t>
              </a:r>
              <a:endParaRPr lang="en-US" sz="1500" kern="1200" dirty="0"/>
            </a:p>
          </p:txBody>
        </p:sp>
      </p:grpSp>
      <p:grpSp>
        <p:nvGrpSpPr>
          <p:cNvPr id="26" name="Group 25"/>
          <p:cNvGrpSpPr/>
          <p:nvPr/>
        </p:nvGrpSpPr>
        <p:grpSpPr>
          <a:xfrm>
            <a:off x="617444" y="2285580"/>
            <a:ext cx="3146913" cy="426320"/>
            <a:chOff x="2834804" y="0"/>
            <a:chExt cx="3146913" cy="426320"/>
          </a:xfrm>
        </p:grpSpPr>
        <p:sp>
          <p:nvSpPr>
            <p:cNvPr id="27" name="Chevron 26"/>
            <p:cNvSpPr/>
            <p:nvPr/>
          </p:nvSpPr>
          <p:spPr>
            <a:xfrm>
              <a:off x="2834804" y="0"/>
              <a:ext cx="3146913" cy="426320"/>
            </a:xfrm>
            <a:prstGeom prst="chevron">
              <a:avLst/>
            </a:prstGeom>
            <a:solidFill>
              <a:srgbClr val="535D2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Chevron 4"/>
            <p:cNvSpPr txBox="1"/>
            <p:nvPr/>
          </p:nvSpPr>
          <p:spPr>
            <a:xfrm>
              <a:off x="3047964" y="0"/>
              <a:ext cx="2720593" cy="4263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US" sz="1500" kern="1200" dirty="0" smtClean="0"/>
                <a:t>Service Category 6</a:t>
              </a:r>
              <a:endParaRPr lang="en-US" sz="1500" kern="1200" dirty="0"/>
            </a:p>
          </p:txBody>
        </p:sp>
      </p:grpSp>
      <p:grpSp>
        <p:nvGrpSpPr>
          <p:cNvPr id="29" name="Group 28"/>
          <p:cNvGrpSpPr/>
          <p:nvPr/>
        </p:nvGrpSpPr>
        <p:grpSpPr>
          <a:xfrm>
            <a:off x="583685" y="3292066"/>
            <a:ext cx="3146913" cy="426320"/>
            <a:chOff x="2834804" y="0"/>
            <a:chExt cx="3146913" cy="426320"/>
          </a:xfrm>
        </p:grpSpPr>
        <p:sp>
          <p:nvSpPr>
            <p:cNvPr id="30" name="Chevron 29"/>
            <p:cNvSpPr/>
            <p:nvPr/>
          </p:nvSpPr>
          <p:spPr>
            <a:xfrm>
              <a:off x="2834804" y="0"/>
              <a:ext cx="3146913" cy="426320"/>
            </a:xfrm>
            <a:prstGeom prst="chevron">
              <a:avLst/>
            </a:prstGeom>
            <a:solidFill>
              <a:srgbClr val="535D2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1" name="Chevron 4"/>
            <p:cNvSpPr txBox="1"/>
            <p:nvPr/>
          </p:nvSpPr>
          <p:spPr>
            <a:xfrm>
              <a:off x="3047964" y="0"/>
              <a:ext cx="2720593" cy="4263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US" sz="1500" kern="1200" dirty="0" smtClean="0"/>
                <a:t>Service Category 5</a:t>
              </a:r>
              <a:endParaRPr lang="en-US" sz="1500" kern="1200" dirty="0"/>
            </a:p>
          </p:txBody>
        </p:sp>
      </p:grpSp>
      <p:grpSp>
        <p:nvGrpSpPr>
          <p:cNvPr id="32" name="Group 31"/>
          <p:cNvGrpSpPr/>
          <p:nvPr/>
        </p:nvGrpSpPr>
        <p:grpSpPr>
          <a:xfrm>
            <a:off x="583685" y="3757353"/>
            <a:ext cx="3146913" cy="426320"/>
            <a:chOff x="2834804" y="0"/>
            <a:chExt cx="3146913" cy="426320"/>
          </a:xfrm>
        </p:grpSpPr>
        <p:sp>
          <p:nvSpPr>
            <p:cNvPr id="33" name="Chevron 32"/>
            <p:cNvSpPr/>
            <p:nvPr/>
          </p:nvSpPr>
          <p:spPr>
            <a:xfrm>
              <a:off x="2834804" y="0"/>
              <a:ext cx="3146913" cy="426320"/>
            </a:xfrm>
            <a:prstGeom prst="chevron">
              <a:avLst/>
            </a:prstGeom>
            <a:solidFill>
              <a:srgbClr val="535D2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4" name="Chevron 4"/>
            <p:cNvSpPr txBox="1"/>
            <p:nvPr/>
          </p:nvSpPr>
          <p:spPr>
            <a:xfrm>
              <a:off x="3047964" y="0"/>
              <a:ext cx="2720593" cy="4263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US" sz="1500" kern="1200" dirty="0" smtClean="0"/>
                <a:t>Service Category 4</a:t>
              </a:r>
              <a:endParaRPr lang="en-US" sz="1500" kern="1200" dirty="0"/>
            </a:p>
          </p:txBody>
        </p:sp>
      </p:grpSp>
      <p:grpSp>
        <p:nvGrpSpPr>
          <p:cNvPr id="35" name="Group 34"/>
          <p:cNvGrpSpPr/>
          <p:nvPr/>
        </p:nvGrpSpPr>
        <p:grpSpPr>
          <a:xfrm>
            <a:off x="586757" y="4222640"/>
            <a:ext cx="3146913" cy="426320"/>
            <a:chOff x="2834804" y="0"/>
            <a:chExt cx="3146913" cy="426320"/>
          </a:xfrm>
        </p:grpSpPr>
        <p:sp>
          <p:nvSpPr>
            <p:cNvPr id="36" name="Chevron 35"/>
            <p:cNvSpPr/>
            <p:nvPr/>
          </p:nvSpPr>
          <p:spPr>
            <a:xfrm>
              <a:off x="2834804" y="0"/>
              <a:ext cx="3146913" cy="426320"/>
            </a:xfrm>
            <a:prstGeom prst="chevron">
              <a:avLst/>
            </a:prstGeom>
            <a:solidFill>
              <a:srgbClr val="535D2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7" name="Chevron 4"/>
            <p:cNvSpPr txBox="1"/>
            <p:nvPr/>
          </p:nvSpPr>
          <p:spPr>
            <a:xfrm>
              <a:off x="3047964" y="0"/>
              <a:ext cx="2720593" cy="4263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US" sz="1500" kern="1200" dirty="0" smtClean="0"/>
                <a:t>Service Category 3</a:t>
              </a:r>
              <a:endParaRPr lang="en-US" sz="1500" kern="1200" dirty="0"/>
            </a:p>
          </p:txBody>
        </p:sp>
      </p:grpSp>
      <p:grpSp>
        <p:nvGrpSpPr>
          <p:cNvPr id="38" name="Group 37"/>
          <p:cNvGrpSpPr/>
          <p:nvPr/>
        </p:nvGrpSpPr>
        <p:grpSpPr>
          <a:xfrm>
            <a:off x="573204" y="4687927"/>
            <a:ext cx="3146913" cy="426320"/>
            <a:chOff x="2834804" y="0"/>
            <a:chExt cx="3146913" cy="426320"/>
          </a:xfrm>
        </p:grpSpPr>
        <p:sp>
          <p:nvSpPr>
            <p:cNvPr id="39" name="Chevron 38"/>
            <p:cNvSpPr/>
            <p:nvPr/>
          </p:nvSpPr>
          <p:spPr>
            <a:xfrm>
              <a:off x="2834804" y="0"/>
              <a:ext cx="3146913" cy="426320"/>
            </a:xfrm>
            <a:prstGeom prst="chevron">
              <a:avLst/>
            </a:prstGeom>
            <a:solidFill>
              <a:srgbClr val="535D2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0" name="Chevron 4"/>
            <p:cNvSpPr txBox="1"/>
            <p:nvPr/>
          </p:nvSpPr>
          <p:spPr>
            <a:xfrm>
              <a:off x="3047964" y="0"/>
              <a:ext cx="2720593" cy="4263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US" sz="1500" kern="1200" dirty="0" smtClean="0"/>
                <a:t>Service Category 2</a:t>
              </a:r>
              <a:endParaRPr lang="en-US" sz="1500" kern="1200" dirty="0"/>
            </a:p>
          </p:txBody>
        </p:sp>
      </p:grpSp>
      <p:grpSp>
        <p:nvGrpSpPr>
          <p:cNvPr id="41" name="Group 40"/>
          <p:cNvGrpSpPr/>
          <p:nvPr/>
        </p:nvGrpSpPr>
        <p:grpSpPr>
          <a:xfrm>
            <a:off x="602407" y="5970727"/>
            <a:ext cx="3146913" cy="426320"/>
            <a:chOff x="2834804" y="0"/>
            <a:chExt cx="3146913" cy="426320"/>
          </a:xfrm>
        </p:grpSpPr>
        <p:sp>
          <p:nvSpPr>
            <p:cNvPr id="42" name="Chevron 41"/>
            <p:cNvSpPr/>
            <p:nvPr/>
          </p:nvSpPr>
          <p:spPr>
            <a:xfrm>
              <a:off x="2834804" y="0"/>
              <a:ext cx="3146913" cy="426320"/>
            </a:xfrm>
            <a:prstGeom prst="chevron">
              <a:avLst/>
            </a:prstGeom>
            <a:solidFill>
              <a:srgbClr val="535D2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3" name="Chevron 4"/>
            <p:cNvSpPr txBox="1"/>
            <p:nvPr/>
          </p:nvSpPr>
          <p:spPr>
            <a:xfrm>
              <a:off x="3047964" y="0"/>
              <a:ext cx="2720593" cy="42632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US" sz="1500" kern="1200" dirty="0" smtClean="0"/>
                <a:t>Service Category 1</a:t>
              </a:r>
              <a:endParaRPr lang="en-US" sz="1500" kern="1200" dirty="0"/>
            </a:p>
          </p:txBody>
        </p:sp>
      </p:grpSp>
      <p:grpSp>
        <p:nvGrpSpPr>
          <p:cNvPr id="44" name="Group 43"/>
          <p:cNvGrpSpPr/>
          <p:nvPr/>
        </p:nvGrpSpPr>
        <p:grpSpPr>
          <a:xfrm rot="16200000">
            <a:off x="-805289" y="3998931"/>
            <a:ext cx="2207402" cy="354312"/>
            <a:chOff x="2834804" y="0"/>
            <a:chExt cx="3146913" cy="426320"/>
          </a:xfrm>
          <a:solidFill>
            <a:srgbClr val="7F7F7F"/>
          </a:solidFill>
        </p:grpSpPr>
        <p:sp>
          <p:nvSpPr>
            <p:cNvPr id="45" name="Chevron 44"/>
            <p:cNvSpPr/>
            <p:nvPr/>
          </p:nvSpPr>
          <p:spPr>
            <a:xfrm>
              <a:off x="2834804" y="0"/>
              <a:ext cx="3146913" cy="426320"/>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6" name="Chevron 4"/>
            <p:cNvSpPr txBox="1"/>
            <p:nvPr/>
          </p:nvSpPr>
          <p:spPr>
            <a:xfrm>
              <a:off x="3142327" y="43318"/>
              <a:ext cx="2496464" cy="33968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n-US" sz="1500" dirty="0" smtClean="0"/>
                <a:t>SERVOP C</a:t>
              </a:r>
              <a:endParaRPr lang="en-US" sz="1500" kern="1200" dirty="0"/>
            </a:p>
          </p:txBody>
        </p:sp>
      </p:grpSp>
    </p:spTree>
    <p:extLst>
      <p:ext uri="{BB962C8B-B14F-4D97-AF65-F5344CB8AC3E}">
        <p14:creationId xmlns:p14="http://schemas.microsoft.com/office/powerpoint/2010/main" val="1318623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Operation BUSHFIRE ASSIST</a:t>
            </a:r>
            <a:endParaRPr lang="en-AU" dirty="0"/>
          </a:p>
        </p:txBody>
      </p:sp>
    </p:spTree>
    <p:extLst>
      <p:ext uri="{BB962C8B-B14F-4D97-AF65-F5344CB8AC3E}">
        <p14:creationId xmlns:p14="http://schemas.microsoft.com/office/powerpoint/2010/main" val="1661394450"/>
      </p:ext>
    </p:extLst>
  </p:cSld>
  <p:clrMapOvr>
    <a:masterClrMapping/>
  </p:clrMapOvr>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ArmyPowerPoint">
  <a:themeElements>
    <a:clrScheme name="Army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my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rmy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rmyPowerPoin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rmyPowerPoin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rmyPowerPoin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rmyPowerPoin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rmyPowerPoin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rmyPowerPoin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rmyPowerPoin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rmyPowerPoin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rmyPowerPoin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rmyPowerPoin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rmyPowerPoin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3_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5F7046B4B054340B707321352C1722C" ma:contentTypeVersion="1" ma:contentTypeDescription="Create a new document." ma:contentTypeScope="" ma:versionID="1e9e6d95e5cc1584601523851d988e5f">
  <xsd:schema xmlns:xsd="http://www.w3.org/2001/XMLSchema" xmlns:xs="http://www.w3.org/2001/XMLSchema" xmlns:p="http://schemas.microsoft.com/office/2006/metadata/properties" xmlns:ns1="http://schemas.microsoft.com/sharepoint/v3" targetNamespace="http://schemas.microsoft.com/office/2006/metadata/properties" ma:root="true" ma:fieldsID="6f9746fe128b0ca74698fd9d7c13d39e"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6630099-A04D-4538-94E8-C382812DDADF}">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schemas.microsoft.com/sharepoint/v3"/>
    <ds:schemaRef ds:uri="http://www.w3.org/XML/1998/namespace"/>
  </ds:schemaRefs>
</ds:datastoreItem>
</file>

<file path=customXml/itemProps2.xml><?xml version="1.0" encoding="utf-8"?>
<ds:datastoreItem xmlns:ds="http://schemas.openxmlformats.org/officeDocument/2006/customXml" ds:itemID="{1965CDEC-1078-48E3-9D74-78D99E7A95CB}">
  <ds:schemaRefs>
    <ds:schemaRef ds:uri="http://schemas.microsoft.com/sharepoint/v3/contenttype/forms"/>
  </ds:schemaRefs>
</ds:datastoreItem>
</file>

<file path=customXml/itemProps3.xml><?xml version="1.0" encoding="utf-8"?>
<ds:datastoreItem xmlns:ds="http://schemas.openxmlformats.org/officeDocument/2006/customXml" ds:itemID="{65EA2084-CDA9-48D6-B594-B26BD53218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ArmyPowerPoint</Template>
  <TotalTime>21151</TotalTime>
  <Words>1772</Words>
  <Application>Microsoft Office PowerPoint</Application>
  <PresentationFormat>On-screen Show (4:3)</PresentationFormat>
  <Paragraphs>346</Paragraphs>
  <Slides>12</Slides>
  <Notes>9</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12</vt:i4>
      </vt:variant>
    </vt:vector>
  </HeadingPairs>
  <TitlesOfParts>
    <vt:vector size="25" baseType="lpstr">
      <vt:lpstr>MS PGothic</vt:lpstr>
      <vt:lpstr>MS PGothic</vt:lpstr>
      <vt:lpstr>Arial</vt:lpstr>
      <vt:lpstr>Calibri</vt:lpstr>
      <vt:lpstr>Calibri Light</vt:lpstr>
      <vt:lpstr>Times New Roman</vt:lpstr>
      <vt:lpstr>Custom Design</vt:lpstr>
      <vt:lpstr>Black</vt:lpstr>
      <vt:lpstr>ArmyPowerPoint</vt:lpstr>
      <vt:lpstr>1_Black</vt:lpstr>
      <vt:lpstr>2_Black</vt:lpstr>
      <vt:lpstr>3_Black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Operation BUSHFIRE ASSIST</vt:lpstr>
      <vt:lpstr>Operation BUSHFIRE ASSIST</vt:lpstr>
      <vt:lpstr>OP BUSHFIRE ASSIST 19/20 – COMMAND &amp; CONTROL</vt:lpstr>
      <vt:lpstr>AOs and Tasks</vt:lpstr>
    </vt:vector>
  </TitlesOfParts>
  <Company>Department of Defence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Department of Defence</dc:creator>
  <cp:lastModifiedBy>Garraway, Michael BRIG</cp:lastModifiedBy>
  <cp:revision>730</cp:revision>
  <cp:lastPrinted>2018-07-30T01:55:17Z</cp:lastPrinted>
  <dcterms:created xsi:type="dcterms:W3CDTF">2014-09-02T23:21:40Z</dcterms:created>
  <dcterms:modified xsi:type="dcterms:W3CDTF">2021-04-21T02:51:59Z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BO9781704</vt:lpwstr>
  </property>
  <property fmtid="{D5CDD505-2E9C-101B-9397-08002B2CF9AE}" pid="4" name="Objective-Title">
    <vt:lpwstr>200929 - Presentation - Brief on 2 DIV for TNI AD - Official Sensitive</vt:lpwstr>
  </property>
  <property fmtid="{D5CDD505-2E9C-101B-9397-08002B2CF9AE}" pid="5" name="Objective-Comment">
    <vt:lpwstr/>
  </property>
  <property fmtid="{D5CDD505-2E9C-101B-9397-08002B2CF9AE}" pid="6" name="Objective-CreationStamp">
    <vt:filetime>2020-10-13T04:04:05Z</vt:filetime>
  </property>
  <property fmtid="{D5CDD505-2E9C-101B-9397-08002B2CF9AE}" pid="7" name="Objective-IsApproved">
    <vt:bool>false</vt:bool>
  </property>
  <property fmtid="{D5CDD505-2E9C-101B-9397-08002B2CF9AE}" pid="8" name="Objective-IsPublished">
    <vt:bool>true</vt:bool>
  </property>
  <property fmtid="{D5CDD505-2E9C-101B-9397-08002B2CF9AE}" pid="9" name="Objective-DatePublished">
    <vt:filetime>2021-02-21T21:58:47Z</vt:filetime>
  </property>
  <property fmtid="{D5CDD505-2E9C-101B-9397-08002B2CF9AE}" pid="10" name="Objective-ModificationStamp">
    <vt:filetime>2021-02-21T21:58:47Z</vt:filetime>
  </property>
  <property fmtid="{D5CDD505-2E9C-101B-9397-08002B2CF9AE}" pid="11" name="Objective-Owner">
    <vt:lpwstr>Tully, Stephanie CAPT - ARMY</vt:lpwstr>
  </property>
  <property fmtid="{D5CDD505-2E9C-101B-9397-08002B2CF9AE}" pid="12" name="Objective-Path">
    <vt:lpwstr>Objective Global Folder - PROD:Defence Business Units:Army:Forces Command:2nd Division:HQ2 DIV : Headquarters 2nd Division:HQ2 DIV 001 Corporate Files New Structure 2015:International Relations:Army IE Placemats 2020:International Relations - Army IE Plac</vt:lpwstr>
  </property>
  <property fmtid="{D5CDD505-2E9C-101B-9397-08002B2CF9AE}" pid="13" name="Objective-Parent">
    <vt:lpwstr>International Relations - Army IE Placements 2020</vt:lpwstr>
  </property>
  <property fmtid="{D5CDD505-2E9C-101B-9397-08002B2CF9AE}" pid="14" name="Objective-State">
    <vt:lpwstr>Published</vt:lpwstr>
  </property>
  <property fmtid="{D5CDD505-2E9C-101B-9397-08002B2CF9AE}" pid="15" name="Objective-Version">
    <vt:lpwstr>3.0</vt:lpwstr>
  </property>
  <property fmtid="{D5CDD505-2E9C-101B-9397-08002B2CF9AE}" pid="16" name="Objective-VersionNumber">
    <vt:i4>3</vt:i4>
  </property>
  <property fmtid="{D5CDD505-2E9C-101B-9397-08002B2CF9AE}" pid="17" name="Objective-VersionComment">
    <vt:lpwstr/>
  </property>
  <property fmtid="{D5CDD505-2E9C-101B-9397-08002B2CF9AE}" pid="18" name="Objective-FileNumber">
    <vt:lpwstr>2020/1070891</vt:lpwstr>
  </property>
  <property fmtid="{D5CDD505-2E9C-101B-9397-08002B2CF9AE}" pid="19" name="Objective-Classification">
    <vt:lpwstr>[Inherited - Unclassified]</vt:lpwstr>
  </property>
  <property fmtid="{D5CDD505-2E9C-101B-9397-08002B2CF9AE}" pid="20" name="Objective-Caveats">
    <vt:lpwstr/>
  </property>
  <property fmtid="{D5CDD505-2E9C-101B-9397-08002B2CF9AE}" pid="21" name="Objective-Document Type [system]">
    <vt:lpwstr/>
  </property>
</Properties>
</file>